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0" r:id="rId2"/>
    <p:sldId id="325" r:id="rId3"/>
    <p:sldId id="319" r:id="rId4"/>
    <p:sldId id="261" r:id="rId5"/>
    <p:sldId id="258" r:id="rId6"/>
    <p:sldId id="329" r:id="rId7"/>
    <p:sldId id="321" r:id="rId8"/>
    <p:sldId id="340" r:id="rId9"/>
    <p:sldId id="262" r:id="rId10"/>
    <p:sldId id="310" r:id="rId11"/>
    <p:sldId id="311" r:id="rId12"/>
    <p:sldId id="312" r:id="rId13"/>
    <p:sldId id="313" r:id="rId14"/>
    <p:sldId id="314" r:id="rId15"/>
    <p:sldId id="265" r:id="rId16"/>
    <p:sldId id="333" r:id="rId17"/>
    <p:sldId id="336" r:id="rId18"/>
    <p:sldId id="343" r:id="rId19"/>
    <p:sldId id="341" r:id="rId20"/>
    <p:sldId id="344" r:id="rId21"/>
    <p:sldId id="264" r:id="rId22"/>
    <p:sldId id="337" r:id="rId23"/>
    <p:sldId id="339" r:id="rId24"/>
    <p:sldId id="32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EAB9BC4-2361-2A4C-AE32-18294982658F}">
          <p14:sldIdLst>
            <p14:sldId id="260"/>
            <p14:sldId id="325"/>
            <p14:sldId id="319"/>
            <p14:sldId id="261"/>
            <p14:sldId id="258"/>
            <p14:sldId id="329"/>
            <p14:sldId id="321"/>
            <p14:sldId id="340"/>
            <p14:sldId id="262"/>
            <p14:sldId id="310"/>
            <p14:sldId id="311"/>
            <p14:sldId id="312"/>
            <p14:sldId id="313"/>
            <p14:sldId id="314"/>
            <p14:sldId id="265"/>
            <p14:sldId id="333"/>
            <p14:sldId id="336"/>
          </p14:sldIdLst>
        </p14:section>
        <p14:section name="Business implications" id="{BE397418-67CE-4E11-9B3D-38EF0B59926A}">
          <p14:sldIdLst>
            <p14:sldId id="343"/>
            <p14:sldId id="341"/>
            <p14:sldId id="344"/>
          </p14:sldIdLst>
        </p14:section>
        <p14:section name="Appendix" id="{22129D9C-D915-8848-83F0-650B5A56B4F6}">
          <p14:sldIdLst>
            <p14:sldId id="264"/>
            <p14:sldId id="337"/>
            <p14:sldId id="339"/>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FF"/>
    <a:srgbClr val="F0F5F7"/>
    <a:srgbClr val="FFFFFF"/>
    <a:srgbClr val="FF385B"/>
    <a:srgbClr val="D0CECE"/>
    <a:srgbClr val="FF385C"/>
    <a:srgbClr val="FF355A"/>
    <a:srgbClr val="EA2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767EB-F60B-4B1E-B8AF-0A0196DC429F}" v="4572" dt="2023-12-09T04:10:47.806"/>
    <p1510:client id="{339743F7-5E87-4AB2-9880-54CC4DBCE5F1}" v="6" dt="2023-12-08T20:38:42.495"/>
    <p1510:client id="{6F813E89-A226-47EE-8875-DE3CA00AD7CA}" v="43" dt="2023-12-08T20:33:21.014"/>
    <p1510:client id="{7115484A-FE5A-441E-823D-339BBD090A4C}" v="3861" dt="2023-12-09T03:19:16.845"/>
    <p1510:client id="{AD4DF003-3C39-2447-A107-1DAE06ACA1FA}" v="6941" dt="2023-12-09T04:36:58.863"/>
    <p1510:client id="{B1D2B980-9487-1747-A90F-E8B9CF0393B2}" v="661" dt="2023-12-09T03:58:57.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arth Bansal" userId="S::bansa115@purdue.edu::4b1d13b0-e67b-43e5-a744-182dbeaa60c5" providerId="AD" clId="Web-{7115484A-FE5A-441E-823D-339BBD090A4C}"/>
    <pc:docChg chg="addSld delSld modSld sldOrd modSection">
      <pc:chgData name="Samarth Bansal" userId="S::bansa115@purdue.edu::4b1d13b0-e67b-43e5-a744-182dbeaa60c5" providerId="AD" clId="Web-{7115484A-FE5A-441E-823D-339BBD090A4C}" dt="2023-12-09T03:19:16.845" v="3002"/>
      <pc:docMkLst>
        <pc:docMk/>
      </pc:docMkLst>
      <pc:sldChg chg="ord">
        <pc:chgData name="Samarth Bansal" userId="S::bansa115@purdue.edu::4b1d13b0-e67b-43e5-a744-182dbeaa60c5" providerId="AD" clId="Web-{7115484A-FE5A-441E-823D-339BBD090A4C}" dt="2023-12-08T21:57:31.473" v="584"/>
        <pc:sldMkLst>
          <pc:docMk/>
          <pc:sldMk cId="3771727322" sldId="261"/>
        </pc:sldMkLst>
      </pc:sldChg>
      <pc:sldChg chg="addSp delSp modSp del">
        <pc:chgData name="Samarth Bansal" userId="S::bansa115@purdue.edu::4b1d13b0-e67b-43e5-a744-182dbeaa60c5" providerId="AD" clId="Web-{7115484A-FE5A-441E-823D-339BBD090A4C}" dt="2023-12-08T21:06:48.607" v="577"/>
        <pc:sldMkLst>
          <pc:docMk/>
          <pc:sldMk cId="4261660475" sldId="266"/>
        </pc:sldMkLst>
        <pc:spChg chg="del mod">
          <ac:chgData name="Samarth Bansal" userId="S::bansa115@purdue.edu::4b1d13b0-e67b-43e5-a744-182dbeaa60c5" providerId="AD" clId="Web-{7115484A-FE5A-441E-823D-339BBD090A4C}" dt="2023-12-08T20:40:16.150" v="5"/>
          <ac:spMkLst>
            <pc:docMk/>
            <pc:sldMk cId="4261660475" sldId="266"/>
            <ac:spMk id="2" creationId="{9A53253A-DD8E-8E6F-C6CE-432EA049887C}"/>
          </ac:spMkLst>
        </pc:spChg>
        <pc:spChg chg="add mod">
          <ac:chgData name="Samarth Bansal" userId="S::bansa115@purdue.edu::4b1d13b0-e67b-43e5-a744-182dbeaa60c5" providerId="AD" clId="Web-{7115484A-FE5A-441E-823D-339BBD090A4C}" dt="2023-12-08T20:41:12.918" v="15" actId="1076"/>
          <ac:spMkLst>
            <pc:docMk/>
            <pc:sldMk cId="4261660475" sldId="266"/>
            <ac:spMk id="6" creationId="{3160C219-3CD5-1D9D-09A7-B53C4F0D0584}"/>
          </ac:spMkLst>
        </pc:spChg>
      </pc:sldChg>
      <pc:sldChg chg="del">
        <pc:chgData name="Samarth Bansal" userId="S::bansa115@purdue.edu::4b1d13b0-e67b-43e5-a744-182dbeaa60c5" providerId="AD" clId="Web-{7115484A-FE5A-441E-823D-339BBD090A4C}" dt="2023-12-08T21:06:55.482" v="578"/>
        <pc:sldMkLst>
          <pc:docMk/>
          <pc:sldMk cId="652372074" sldId="301"/>
        </pc:sldMkLst>
      </pc:sldChg>
      <pc:sldChg chg="addSp delSp modSp add replId">
        <pc:chgData name="Samarth Bansal" userId="S::bansa115@purdue.edu::4b1d13b0-e67b-43e5-a744-182dbeaa60c5" providerId="AD" clId="Web-{7115484A-FE5A-441E-823D-339BBD090A4C}" dt="2023-12-08T22:34:05.468" v="711" actId="1076"/>
        <pc:sldMkLst>
          <pc:docMk/>
          <pc:sldMk cId="1156503157" sldId="304"/>
        </pc:sldMkLst>
        <pc:spChg chg="add mod">
          <ac:chgData name="Samarth Bansal" userId="S::bansa115@purdue.edu::4b1d13b0-e67b-43e5-a744-182dbeaa60c5" providerId="AD" clId="Web-{7115484A-FE5A-441E-823D-339BBD090A4C}" dt="2023-12-08T21:01:57.817" v="413" actId="20577"/>
          <ac:spMkLst>
            <pc:docMk/>
            <pc:sldMk cId="1156503157" sldId="304"/>
            <ac:spMk id="2" creationId="{2EF7C3A2-3BFC-FB28-0CA8-F0F8BF7C3A9F}"/>
          </ac:spMkLst>
        </pc:spChg>
        <pc:spChg chg="del">
          <ac:chgData name="Samarth Bansal" userId="S::bansa115@purdue.edu::4b1d13b0-e67b-43e5-a744-182dbeaa60c5" providerId="AD" clId="Web-{7115484A-FE5A-441E-823D-339BBD090A4C}" dt="2023-12-08T20:43:53.548" v="17"/>
          <ac:spMkLst>
            <pc:docMk/>
            <pc:sldMk cId="1156503157" sldId="304"/>
            <ac:spMk id="3" creationId="{7859313B-226E-523F-BFFB-B73029B452E6}"/>
          </ac:spMkLst>
        </pc:spChg>
        <pc:spChg chg="mod">
          <ac:chgData name="Samarth Bansal" userId="S::bansa115@purdue.edu::4b1d13b0-e67b-43e5-a744-182dbeaa60c5" providerId="AD" clId="Web-{7115484A-FE5A-441E-823D-339BBD090A4C}" dt="2023-12-08T21:28:24.399" v="583" actId="20577"/>
          <ac:spMkLst>
            <pc:docMk/>
            <pc:sldMk cId="1156503157" sldId="304"/>
            <ac:spMk id="5" creationId="{CF6F99A4-969C-36B5-E955-9AB4D00B585B}"/>
          </ac:spMkLst>
        </pc:spChg>
        <pc:spChg chg="del mod">
          <ac:chgData name="Samarth Bansal" userId="S::bansa115@purdue.edu::4b1d13b0-e67b-43e5-a744-182dbeaa60c5" providerId="AD" clId="Web-{7115484A-FE5A-441E-823D-339BBD090A4C}" dt="2023-12-08T20:56:50.213" v="375"/>
          <ac:spMkLst>
            <pc:docMk/>
            <pc:sldMk cId="1156503157" sldId="304"/>
            <ac:spMk id="6" creationId="{3160C219-3CD5-1D9D-09A7-B53C4F0D0584}"/>
          </ac:spMkLst>
        </pc:spChg>
        <pc:spChg chg="add mod">
          <ac:chgData name="Samarth Bansal" userId="S::bansa115@purdue.edu::4b1d13b0-e67b-43e5-a744-182dbeaa60c5" providerId="AD" clId="Web-{7115484A-FE5A-441E-823D-339BBD090A4C}" dt="2023-12-08T21:01:34.519" v="407" actId="20577"/>
          <ac:spMkLst>
            <pc:docMk/>
            <pc:sldMk cId="1156503157" sldId="304"/>
            <ac:spMk id="7" creationId="{EB0A34D5-19A3-F8AD-1D81-9672DDEEF114}"/>
          </ac:spMkLst>
        </pc:spChg>
        <pc:spChg chg="add mod">
          <ac:chgData name="Samarth Bansal" userId="S::bansa115@purdue.edu::4b1d13b0-e67b-43e5-a744-182dbeaa60c5" providerId="AD" clId="Web-{7115484A-FE5A-441E-823D-339BBD090A4C}" dt="2023-12-08T21:00:39.986" v="402" actId="20577"/>
          <ac:spMkLst>
            <pc:docMk/>
            <pc:sldMk cId="1156503157" sldId="304"/>
            <ac:spMk id="8" creationId="{9F929E39-ECA5-F07F-C249-7E9BC44E242A}"/>
          </ac:spMkLst>
        </pc:spChg>
        <pc:spChg chg="add mod">
          <ac:chgData name="Samarth Bansal" userId="S::bansa115@purdue.edu::4b1d13b0-e67b-43e5-a744-182dbeaa60c5" providerId="AD" clId="Web-{7115484A-FE5A-441E-823D-339BBD090A4C}" dt="2023-12-08T21:03:13.725" v="451" actId="20577"/>
          <ac:spMkLst>
            <pc:docMk/>
            <pc:sldMk cId="1156503157" sldId="304"/>
            <ac:spMk id="9" creationId="{5CAE4DB7-64AE-5DC1-29FF-0BB8B195A217}"/>
          </ac:spMkLst>
        </pc:spChg>
        <pc:spChg chg="add del">
          <ac:chgData name="Samarth Bansal" userId="S::bansa115@purdue.edu::4b1d13b0-e67b-43e5-a744-182dbeaa60c5" providerId="AD" clId="Web-{7115484A-FE5A-441E-823D-339BBD090A4C}" dt="2023-12-08T20:47:55.227" v="212"/>
          <ac:spMkLst>
            <pc:docMk/>
            <pc:sldMk cId="1156503157" sldId="304"/>
            <ac:spMk id="10" creationId="{87BE2A91-0F87-5B26-B000-49492E6AE3B3}"/>
          </ac:spMkLst>
        </pc:spChg>
        <pc:spChg chg="add mod">
          <ac:chgData name="Samarth Bansal" userId="S::bansa115@purdue.edu::4b1d13b0-e67b-43e5-a744-182dbeaa60c5" providerId="AD" clId="Web-{7115484A-FE5A-441E-823D-339BBD090A4C}" dt="2023-12-08T21:02:54.412" v="434" actId="20577"/>
          <ac:spMkLst>
            <pc:docMk/>
            <pc:sldMk cId="1156503157" sldId="304"/>
            <ac:spMk id="11" creationId="{CB2662BC-59C1-1DD4-558D-F57262E01207}"/>
          </ac:spMkLst>
        </pc:spChg>
        <pc:spChg chg="add del mod">
          <ac:chgData name="Samarth Bansal" userId="S::bansa115@purdue.edu::4b1d13b0-e67b-43e5-a744-182dbeaa60c5" providerId="AD" clId="Web-{7115484A-FE5A-441E-823D-339BBD090A4C}" dt="2023-12-08T20:55:53.508" v="336"/>
          <ac:spMkLst>
            <pc:docMk/>
            <pc:sldMk cId="1156503157" sldId="304"/>
            <ac:spMk id="12" creationId="{877969F2-7EA0-A283-A6F0-575E3DC3B9EF}"/>
          </ac:spMkLst>
        </pc:spChg>
        <pc:spChg chg="add del mod">
          <ac:chgData name="Samarth Bansal" userId="S::bansa115@purdue.edu::4b1d13b0-e67b-43e5-a744-182dbeaa60c5" providerId="AD" clId="Web-{7115484A-FE5A-441E-823D-339BBD090A4C}" dt="2023-12-08T20:56:04.087" v="344"/>
          <ac:spMkLst>
            <pc:docMk/>
            <pc:sldMk cId="1156503157" sldId="304"/>
            <ac:spMk id="13" creationId="{10E2551F-955B-C140-D621-2138C90C39EB}"/>
          </ac:spMkLst>
        </pc:spChg>
        <pc:spChg chg="add del mod">
          <ac:chgData name="Samarth Bansal" userId="S::bansa115@purdue.edu::4b1d13b0-e67b-43e5-a744-182dbeaa60c5" providerId="AD" clId="Web-{7115484A-FE5A-441E-823D-339BBD090A4C}" dt="2023-12-08T20:56:31.650" v="364"/>
          <ac:spMkLst>
            <pc:docMk/>
            <pc:sldMk cId="1156503157" sldId="304"/>
            <ac:spMk id="14" creationId="{555AF3BC-44D1-2DD3-31B3-FC0FACF8BDF5}"/>
          </ac:spMkLst>
        </pc:spChg>
        <pc:spChg chg="add mod ord">
          <ac:chgData name="Samarth Bansal" userId="S::bansa115@purdue.edu::4b1d13b0-e67b-43e5-a744-182dbeaa60c5" providerId="AD" clId="Web-{7115484A-FE5A-441E-823D-339BBD090A4C}" dt="2023-12-08T21:01:44.769" v="408"/>
          <ac:spMkLst>
            <pc:docMk/>
            <pc:sldMk cId="1156503157" sldId="304"/>
            <ac:spMk id="15" creationId="{C7FE3040-518C-0F4F-F12B-5B2A86CD816E}"/>
          </ac:spMkLst>
        </pc:spChg>
        <pc:spChg chg="add mod ord">
          <ac:chgData name="Samarth Bansal" userId="S::bansa115@purdue.edu::4b1d13b0-e67b-43e5-a744-182dbeaa60c5" providerId="AD" clId="Web-{7115484A-FE5A-441E-823D-339BBD090A4C}" dt="2023-12-08T21:27:53.163" v="580" actId="1076"/>
          <ac:spMkLst>
            <pc:docMk/>
            <pc:sldMk cId="1156503157" sldId="304"/>
            <ac:spMk id="16" creationId="{2ADCEF6F-3F53-D0AC-6170-A671CDF8A28D}"/>
          </ac:spMkLst>
        </pc:spChg>
        <pc:spChg chg="add mod ord">
          <ac:chgData name="Samarth Bansal" userId="S::bansa115@purdue.edu::4b1d13b0-e67b-43e5-a744-182dbeaa60c5" providerId="AD" clId="Web-{7115484A-FE5A-441E-823D-339BBD090A4C}" dt="2023-12-08T21:00:19.704" v="399"/>
          <ac:spMkLst>
            <pc:docMk/>
            <pc:sldMk cId="1156503157" sldId="304"/>
            <ac:spMk id="17" creationId="{FE1D250C-B014-C09E-ABCD-953A7C706DDF}"/>
          </ac:spMkLst>
        </pc:spChg>
        <pc:picChg chg="del mod">
          <ac:chgData name="Samarth Bansal" userId="S::bansa115@purdue.edu::4b1d13b0-e67b-43e5-a744-182dbeaa60c5" providerId="AD" clId="Web-{7115484A-FE5A-441E-823D-339BBD090A4C}" dt="2023-12-08T22:34:01.031" v="710"/>
          <ac:picMkLst>
            <pc:docMk/>
            <pc:sldMk cId="1156503157" sldId="304"/>
            <ac:picMk id="6" creationId="{A6E40CE4-90C7-6BFB-2F8F-C687E508BE7A}"/>
          </ac:picMkLst>
        </pc:picChg>
        <pc:picChg chg="mod">
          <ac:chgData name="Samarth Bansal" userId="S::bansa115@purdue.edu::4b1d13b0-e67b-43e5-a744-182dbeaa60c5" providerId="AD" clId="Web-{7115484A-FE5A-441E-823D-339BBD090A4C}" dt="2023-12-08T22:34:05.468" v="711" actId="1076"/>
          <ac:picMkLst>
            <pc:docMk/>
            <pc:sldMk cId="1156503157" sldId="304"/>
            <ac:picMk id="12" creationId="{E8891ED9-EC5F-93F4-6459-DF6C16E7817C}"/>
          </ac:picMkLst>
        </pc:picChg>
        <pc:picChg chg="mod">
          <ac:chgData name="Samarth Bansal" userId="S::bansa115@purdue.edu::4b1d13b0-e67b-43e5-a744-182dbeaa60c5" providerId="AD" clId="Web-{7115484A-FE5A-441E-823D-339BBD090A4C}" dt="2023-12-08T22:33:54.781" v="708" actId="1076"/>
          <ac:picMkLst>
            <pc:docMk/>
            <pc:sldMk cId="1156503157" sldId="304"/>
            <ac:picMk id="14" creationId="{8558968D-25E7-5AB2-C577-9EF8AC8F8B93}"/>
          </ac:picMkLst>
        </pc:picChg>
        <pc:picChg chg="mod">
          <ac:chgData name="Samarth Bansal" userId="S::bansa115@purdue.edu::4b1d13b0-e67b-43e5-a744-182dbeaa60c5" providerId="AD" clId="Web-{7115484A-FE5A-441E-823D-339BBD090A4C}" dt="2023-12-08T22:33:50.812" v="707" actId="1076"/>
          <ac:picMkLst>
            <pc:docMk/>
            <pc:sldMk cId="1156503157" sldId="304"/>
            <ac:picMk id="19" creationId="{E4541DF0-31F5-AA7F-5EF1-2E359D76CE4C}"/>
          </ac:picMkLst>
        </pc:picChg>
      </pc:sldChg>
      <pc:sldChg chg="addSp delSp modSp add replId">
        <pc:chgData name="Samarth Bansal" userId="S::bansa115@purdue.edu::4b1d13b0-e67b-43e5-a744-182dbeaa60c5" providerId="AD" clId="Web-{7115484A-FE5A-441E-823D-339BBD090A4C}" dt="2023-12-09T00:16:36.504" v="1019" actId="1076"/>
        <pc:sldMkLst>
          <pc:docMk/>
          <pc:sldMk cId="2191321437" sldId="321"/>
        </pc:sldMkLst>
        <pc:spChg chg="add del">
          <ac:chgData name="Samarth Bansal" userId="S::bansa115@purdue.edu::4b1d13b0-e67b-43e5-a744-182dbeaa60c5" providerId="AD" clId="Web-{7115484A-FE5A-441E-823D-339BBD090A4C}" dt="2023-12-08T23:54:56.585" v="823"/>
          <ac:spMkLst>
            <pc:docMk/>
            <pc:sldMk cId="2191321437" sldId="321"/>
            <ac:spMk id="2" creationId="{292B3FA3-62FF-C90E-FA50-946F4F4F7DED}"/>
          </ac:spMkLst>
        </pc:spChg>
        <pc:spChg chg="del">
          <ac:chgData name="Samarth Bansal" userId="S::bansa115@purdue.edu::4b1d13b0-e67b-43e5-a744-182dbeaa60c5" providerId="AD" clId="Web-{7115484A-FE5A-441E-823D-339BBD090A4C}" dt="2023-12-08T22:17:15.988" v="616"/>
          <ac:spMkLst>
            <pc:docMk/>
            <pc:sldMk cId="2191321437" sldId="321"/>
            <ac:spMk id="2" creationId="{2EF7C3A2-3BFC-FB28-0CA8-F0F8BF7C3A9F}"/>
          </ac:spMkLst>
        </pc:spChg>
        <pc:spChg chg="add del">
          <ac:chgData name="Samarth Bansal" userId="S::bansa115@purdue.edu::4b1d13b0-e67b-43e5-a744-182dbeaa60c5" providerId="AD" clId="Web-{7115484A-FE5A-441E-823D-339BBD090A4C}" dt="2023-12-08T22:10:39.119" v="590"/>
          <ac:spMkLst>
            <pc:docMk/>
            <pc:sldMk cId="2191321437" sldId="321"/>
            <ac:spMk id="3" creationId="{36939CBD-25AE-DBC6-9F88-673C40093257}"/>
          </ac:spMkLst>
        </pc:spChg>
        <pc:spChg chg="add mod">
          <ac:chgData name="Samarth Bansal" userId="S::bansa115@purdue.edu::4b1d13b0-e67b-43e5-a744-182dbeaa60c5" providerId="AD" clId="Web-{7115484A-FE5A-441E-823D-339BBD090A4C}" dt="2023-12-09T00:16:36.504" v="1019" actId="1076"/>
          <ac:spMkLst>
            <pc:docMk/>
            <pc:sldMk cId="2191321437" sldId="321"/>
            <ac:spMk id="3" creationId="{B50AF60D-74C1-247F-159E-D1DE8F251724}"/>
          </ac:spMkLst>
        </pc:spChg>
        <pc:spChg chg="mod">
          <ac:chgData name="Samarth Bansal" userId="S::bansa115@purdue.edu::4b1d13b0-e67b-43e5-a744-182dbeaa60c5" providerId="AD" clId="Web-{7115484A-FE5A-441E-823D-339BBD090A4C}" dt="2023-12-08T23:01:30.465" v="762" actId="20577"/>
          <ac:spMkLst>
            <pc:docMk/>
            <pc:sldMk cId="2191321437" sldId="321"/>
            <ac:spMk id="4" creationId="{D8E01108-B219-C42E-61C5-50BAE48D3764}"/>
          </ac:spMkLst>
        </pc:spChg>
        <pc:spChg chg="del mod">
          <ac:chgData name="Samarth Bansal" userId="S::bansa115@purdue.edu::4b1d13b0-e67b-43e5-a744-182dbeaa60c5" providerId="AD" clId="Web-{7115484A-FE5A-441E-823D-339BBD090A4C}" dt="2023-12-08T22:21:08.135" v="669"/>
          <ac:spMkLst>
            <pc:docMk/>
            <pc:sldMk cId="2191321437" sldId="321"/>
            <ac:spMk id="5" creationId="{CF6F99A4-969C-36B5-E955-9AB4D00B585B}"/>
          </ac:spMkLst>
        </pc:spChg>
        <pc:spChg chg="add mod">
          <ac:chgData name="Samarth Bansal" userId="S::bansa115@purdue.edu::4b1d13b0-e67b-43e5-a744-182dbeaa60c5" providerId="AD" clId="Web-{7115484A-FE5A-441E-823D-339BBD090A4C}" dt="2023-12-08T23:57:13.448" v="866" actId="14100"/>
          <ac:spMkLst>
            <pc:docMk/>
            <pc:sldMk cId="2191321437" sldId="321"/>
            <ac:spMk id="5" creationId="{E104637F-4020-20EE-A43F-807F9269176E}"/>
          </ac:spMkLst>
        </pc:spChg>
        <pc:spChg chg="add del mod">
          <ac:chgData name="Samarth Bansal" userId="S::bansa115@purdue.edu::4b1d13b0-e67b-43e5-a744-182dbeaa60c5" providerId="AD" clId="Web-{7115484A-FE5A-441E-823D-339BBD090A4C}" dt="2023-12-08T23:58:06.824" v="875"/>
          <ac:spMkLst>
            <pc:docMk/>
            <pc:sldMk cId="2191321437" sldId="321"/>
            <ac:spMk id="6" creationId="{D1C4D544-3655-B64A-DEC8-6FCFA9FE1942}"/>
          </ac:spMkLst>
        </pc:spChg>
        <pc:spChg chg="add mod">
          <ac:chgData name="Samarth Bansal" userId="S::bansa115@purdue.edu::4b1d13b0-e67b-43e5-a744-182dbeaa60c5" providerId="AD" clId="Web-{7115484A-FE5A-441E-823D-339BBD090A4C}" dt="2023-12-08T23:57:36.870" v="869" actId="14100"/>
          <ac:spMkLst>
            <pc:docMk/>
            <pc:sldMk cId="2191321437" sldId="321"/>
            <ac:spMk id="7" creationId="{4EB6AAE2-6503-EE82-5EEA-E9AD41975B52}"/>
          </ac:spMkLst>
        </pc:spChg>
        <pc:spChg chg="del mod">
          <ac:chgData name="Samarth Bansal" userId="S::bansa115@purdue.edu::4b1d13b0-e67b-43e5-a744-182dbeaa60c5" providerId="AD" clId="Web-{7115484A-FE5A-441E-823D-339BBD090A4C}" dt="2023-12-08T22:16:50.550" v="610"/>
          <ac:spMkLst>
            <pc:docMk/>
            <pc:sldMk cId="2191321437" sldId="321"/>
            <ac:spMk id="7" creationId="{EB0A34D5-19A3-F8AD-1D81-9672DDEEF114}"/>
          </ac:spMkLst>
        </pc:spChg>
        <pc:spChg chg="del">
          <ac:chgData name="Samarth Bansal" userId="S::bansa115@purdue.edu::4b1d13b0-e67b-43e5-a744-182dbeaa60c5" providerId="AD" clId="Web-{7115484A-FE5A-441E-823D-339BBD090A4C}" dt="2023-12-08T22:17:01.801" v="613"/>
          <ac:spMkLst>
            <pc:docMk/>
            <pc:sldMk cId="2191321437" sldId="321"/>
            <ac:spMk id="8" creationId="{9F929E39-ECA5-F07F-C249-7E9BC44E242A}"/>
          </ac:spMkLst>
        </pc:spChg>
        <pc:spChg chg="add mod">
          <ac:chgData name="Samarth Bansal" userId="S::bansa115@purdue.edu::4b1d13b0-e67b-43e5-a744-182dbeaa60c5" providerId="AD" clId="Web-{7115484A-FE5A-441E-823D-339BBD090A4C}" dt="2023-12-08T23:57:59.621" v="871" actId="14100"/>
          <ac:spMkLst>
            <pc:docMk/>
            <pc:sldMk cId="2191321437" sldId="321"/>
            <ac:spMk id="8" creationId="{DEE291B2-153C-C0DF-64D7-5226287CB5EC}"/>
          </ac:spMkLst>
        </pc:spChg>
        <pc:spChg chg="del">
          <ac:chgData name="Samarth Bansal" userId="S::bansa115@purdue.edu::4b1d13b0-e67b-43e5-a744-182dbeaa60c5" providerId="AD" clId="Web-{7115484A-FE5A-441E-823D-339BBD090A4C}" dt="2023-12-08T22:16:54.191" v="611"/>
          <ac:spMkLst>
            <pc:docMk/>
            <pc:sldMk cId="2191321437" sldId="321"/>
            <ac:spMk id="9" creationId="{5CAE4DB7-64AE-5DC1-29FF-0BB8B195A217}"/>
          </ac:spMkLst>
        </pc:spChg>
        <pc:spChg chg="add mod">
          <ac:chgData name="Samarth Bansal" userId="S::bansa115@purdue.edu::4b1d13b0-e67b-43e5-a744-182dbeaa60c5" providerId="AD" clId="Web-{7115484A-FE5A-441E-823D-339BBD090A4C}" dt="2023-12-08T23:58:17.668" v="877" actId="14100"/>
          <ac:spMkLst>
            <pc:docMk/>
            <pc:sldMk cId="2191321437" sldId="321"/>
            <ac:spMk id="9" creationId="{873C11D4-33AF-0FC2-8D29-0DF395F7AA2D}"/>
          </ac:spMkLst>
        </pc:spChg>
        <pc:spChg chg="add del mod">
          <ac:chgData name="Samarth Bansal" userId="S::bansa115@purdue.edu::4b1d13b0-e67b-43e5-a744-182dbeaa60c5" providerId="AD" clId="Web-{7115484A-FE5A-441E-823D-339BBD090A4C}" dt="2023-12-08T23:58:51.012" v="884"/>
          <ac:spMkLst>
            <pc:docMk/>
            <pc:sldMk cId="2191321437" sldId="321"/>
            <ac:spMk id="10" creationId="{48A5FB26-2EAB-5FEA-5C8E-F6F2D5908B89}"/>
          </ac:spMkLst>
        </pc:spChg>
        <pc:spChg chg="del">
          <ac:chgData name="Samarth Bansal" userId="S::bansa115@purdue.edu::4b1d13b0-e67b-43e5-a744-182dbeaa60c5" providerId="AD" clId="Web-{7115484A-FE5A-441E-823D-339BBD090A4C}" dt="2023-12-08T22:17:05.754" v="614"/>
          <ac:spMkLst>
            <pc:docMk/>
            <pc:sldMk cId="2191321437" sldId="321"/>
            <ac:spMk id="11" creationId="{CB2662BC-59C1-1DD4-558D-F57262E01207}"/>
          </ac:spMkLst>
        </pc:spChg>
        <pc:spChg chg="add mod">
          <ac:chgData name="Samarth Bansal" userId="S::bansa115@purdue.edu::4b1d13b0-e67b-43e5-a744-182dbeaa60c5" providerId="AD" clId="Web-{7115484A-FE5A-441E-823D-339BBD090A4C}" dt="2023-12-08T23:11:03.824" v="807" actId="20577"/>
          <ac:spMkLst>
            <pc:docMk/>
            <pc:sldMk cId="2191321437" sldId="321"/>
            <ac:spMk id="13" creationId="{1E471ED5-8073-5684-A509-F372A4C0E142}"/>
          </ac:spMkLst>
        </pc:spChg>
        <pc:spChg chg="del mod">
          <ac:chgData name="Samarth Bansal" userId="S::bansa115@purdue.edu::4b1d13b0-e67b-43e5-a744-182dbeaa60c5" providerId="AD" clId="Web-{7115484A-FE5A-441E-823D-339BBD090A4C}" dt="2023-12-08T22:09:18.194" v="588"/>
          <ac:spMkLst>
            <pc:docMk/>
            <pc:sldMk cId="2191321437" sldId="321"/>
            <ac:spMk id="15" creationId="{C7FE3040-518C-0F4F-F12B-5B2A86CD816E}"/>
          </ac:spMkLst>
        </pc:spChg>
        <pc:spChg chg="del">
          <ac:chgData name="Samarth Bansal" userId="S::bansa115@purdue.edu::4b1d13b0-e67b-43e5-a744-182dbeaa60c5" providerId="AD" clId="Web-{7115484A-FE5A-441E-823D-339BBD090A4C}" dt="2023-12-08T22:16:44.878" v="609"/>
          <ac:spMkLst>
            <pc:docMk/>
            <pc:sldMk cId="2191321437" sldId="321"/>
            <ac:spMk id="16" creationId="{2ADCEF6F-3F53-D0AC-6170-A671CDF8A28D}"/>
          </ac:spMkLst>
        </pc:spChg>
        <pc:spChg chg="del">
          <ac:chgData name="Samarth Bansal" userId="S::bansa115@purdue.edu::4b1d13b0-e67b-43e5-a744-182dbeaa60c5" providerId="AD" clId="Web-{7115484A-FE5A-441E-823D-339BBD090A4C}" dt="2023-12-08T22:16:57.832" v="612"/>
          <ac:spMkLst>
            <pc:docMk/>
            <pc:sldMk cId="2191321437" sldId="321"/>
            <ac:spMk id="17" creationId="{FE1D250C-B014-C09E-ABCD-953A7C706DDF}"/>
          </ac:spMkLst>
        </pc:spChg>
        <pc:spChg chg="add mod">
          <ac:chgData name="Samarth Bansal" userId="S::bansa115@purdue.edu::4b1d13b0-e67b-43e5-a744-182dbeaa60c5" providerId="AD" clId="Web-{7115484A-FE5A-441E-823D-339BBD090A4C}" dt="2023-12-08T23:10:38.964" v="799" actId="20577"/>
          <ac:spMkLst>
            <pc:docMk/>
            <pc:sldMk cId="2191321437" sldId="321"/>
            <ac:spMk id="18" creationId="{192DCFBC-627F-7863-7D9A-1DCF4AE780F4}"/>
          </ac:spMkLst>
        </pc:spChg>
        <pc:spChg chg="add mod">
          <ac:chgData name="Samarth Bansal" userId="S::bansa115@purdue.edu::4b1d13b0-e67b-43e5-a744-182dbeaa60c5" providerId="AD" clId="Web-{7115484A-FE5A-441E-823D-339BBD090A4C}" dt="2023-12-08T23:10:52.746" v="803" actId="20577"/>
          <ac:spMkLst>
            <pc:docMk/>
            <pc:sldMk cId="2191321437" sldId="321"/>
            <ac:spMk id="20" creationId="{96E897DE-036C-59A8-EE0D-773438075119}"/>
          </ac:spMkLst>
        </pc:spChg>
        <pc:spChg chg="add mod">
          <ac:chgData name="Samarth Bansal" userId="S::bansa115@purdue.edu::4b1d13b0-e67b-43e5-a744-182dbeaa60c5" providerId="AD" clId="Web-{7115484A-FE5A-441E-823D-339BBD090A4C}" dt="2023-12-08T23:10:58.449" v="805" actId="20577"/>
          <ac:spMkLst>
            <pc:docMk/>
            <pc:sldMk cId="2191321437" sldId="321"/>
            <ac:spMk id="21" creationId="{62848CD7-ABCB-B90F-84F3-72501EC77B0B}"/>
          </ac:spMkLst>
        </pc:spChg>
        <pc:spChg chg="add mod">
          <ac:chgData name="Samarth Bansal" userId="S::bansa115@purdue.edu::4b1d13b0-e67b-43e5-a744-182dbeaa60c5" providerId="AD" clId="Web-{7115484A-FE5A-441E-823D-339BBD090A4C}" dt="2023-12-08T23:12:05.545" v="816" actId="20577"/>
          <ac:spMkLst>
            <pc:docMk/>
            <pc:sldMk cId="2191321437" sldId="321"/>
            <ac:spMk id="22" creationId="{62BA277D-62DF-D169-479E-D61850ABC9E2}"/>
          </ac:spMkLst>
        </pc:spChg>
        <pc:spChg chg="add">
          <ac:chgData name="Samarth Bansal" userId="S::bansa115@purdue.edu::4b1d13b0-e67b-43e5-a744-182dbeaa60c5" providerId="AD" clId="Web-{7115484A-FE5A-441E-823D-339BBD090A4C}" dt="2023-12-08T23:07:52.366" v="777"/>
          <ac:spMkLst>
            <pc:docMk/>
            <pc:sldMk cId="2191321437" sldId="321"/>
            <ac:spMk id="26" creationId="{3170C6C0-277A-DADE-5D80-7A0358F50827}"/>
          </ac:spMkLst>
        </pc:spChg>
        <pc:spChg chg="add mod">
          <ac:chgData name="Samarth Bansal" userId="S::bansa115@purdue.edu::4b1d13b0-e67b-43e5-a744-182dbeaa60c5" providerId="AD" clId="Web-{7115484A-FE5A-441E-823D-339BBD090A4C}" dt="2023-12-08T23:09:30.603" v="794" actId="1076"/>
          <ac:spMkLst>
            <pc:docMk/>
            <pc:sldMk cId="2191321437" sldId="321"/>
            <ac:spMk id="31" creationId="{2DDB4779-2241-851A-B157-FA1F3ED5D7D4}"/>
          </ac:spMkLst>
        </pc:spChg>
        <pc:spChg chg="add mod">
          <ac:chgData name="Samarth Bansal" userId="S::bansa115@purdue.edu::4b1d13b0-e67b-43e5-a744-182dbeaa60c5" providerId="AD" clId="Web-{7115484A-FE5A-441E-823D-339BBD090A4C}" dt="2023-12-08T23:09:34.838" v="795" actId="1076"/>
          <ac:spMkLst>
            <pc:docMk/>
            <pc:sldMk cId="2191321437" sldId="321"/>
            <ac:spMk id="32" creationId="{102EF97B-D5CE-0D54-46AF-53D84FC13897}"/>
          </ac:spMkLst>
        </pc:spChg>
        <pc:spChg chg="add mod">
          <ac:chgData name="Samarth Bansal" userId="S::bansa115@purdue.edu::4b1d13b0-e67b-43e5-a744-182dbeaa60c5" providerId="AD" clId="Web-{7115484A-FE5A-441E-823D-339BBD090A4C}" dt="2023-12-08T23:09:37.947" v="796" actId="1076"/>
          <ac:spMkLst>
            <pc:docMk/>
            <pc:sldMk cId="2191321437" sldId="321"/>
            <ac:spMk id="33" creationId="{8131F1A6-2915-E430-895A-38E8F1344905}"/>
          </ac:spMkLst>
        </pc:spChg>
        <pc:spChg chg="add mod">
          <ac:chgData name="Samarth Bansal" userId="S::bansa115@purdue.edu::4b1d13b0-e67b-43e5-a744-182dbeaa60c5" providerId="AD" clId="Web-{7115484A-FE5A-441E-823D-339BBD090A4C}" dt="2023-12-08T23:09:40.885" v="797" actId="1076"/>
          <ac:spMkLst>
            <pc:docMk/>
            <pc:sldMk cId="2191321437" sldId="321"/>
            <ac:spMk id="34" creationId="{DDB179AF-F835-4EFB-9ADE-290FB69466AE}"/>
          </ac:spMkLst>
        </pc:spChg>
        <pc:inkChg chg="add del">
          <ac:chgData name="Samarth Bansal" userId="S::bansa115@purdue.edu::4b1d13b0-e67b-43e5-a744-182dbeaa60c5" providerId="AD" clId="Web-{7115484A-FE5A-441E-823D-339BBD090A4C}" dt="2023-12-08T23:07:26.975" v="776"/>
          <ac:inkMkLst>
            <pc:docMk/>
            <pc:sldMk cId="2191321437" sldId="321"/>
            <ac:inkMk id="23" creationId="{686FD53F-FB74-5159-EDCC-EDE2DD242E88}"/>
          </ac:inkMkLst>
        </pc:inkChg>
        <pc:inkChg chg="add del">
          <ac:chgData name="Samarth Bansal" userId="S::bansa115@purdue.edu::4b1d13b0-e67b-43e5-a744-182dbeaa60c5" providerId="AD" clId="Web-{7115484A-FE5A-441E-823D-339BBD090A4C}" dt="2023-12-08T23:07:26.256" v="775"/>
          <ac:inkMkLst>
            <pc:docMk/>
            <pc:sldMk cId="2191321437" sldId="321"/>
            <ac:inkMk id="24" creationId="{5C67CEEB-6F7B-72DC-6D01-8FBD5230439E}"/>
          </ac:inkMkLst>
        </pc:inkChg>
        <pc:inkChg chg="add del">
          <ac:chgData name="Samarth Bansal" userId="S::bansa115@purdue.edu::4b1d13b0-e67b-43e5-a744-182dbeaa60c5" providerId="AD" clId="Web-{7115484A-FE5A-441E-823D-339BBD090A4C}" dt="2023-12-08T23:07:25.537" v="774"/>
          <ac:inkMkLst>
            <pc:docMk/>
            <pc:sldMk cId="2191321437" sldId="321"/>
            <ac:inkMk id="25" creationId="{8AC32E21-535B-4954-0B70-39DBF9C19AC2}"/>
          </ac:inkMkLst>
        </pc:inkChg>
        <pc:inkChg chg="add del">
          <ac:chgData name="Samarth Bansal" userId="S::bansa115@purdue.edu::4b1d13b0-e67b-43e5-a744-182dbeaa60c5" providerId="AD" clId="Web-{7115484A-FE5A-441E-823D-339BBD090A4C}" dt="2023-12-08T23:08:02.851" v="785"/>
          <ac:inkMkLst>
            <pc:docMk/>
            <pc:sldMk cId="2191321437" sldId="321"/>
            <ac:inkMk id="27" creationId="{BF773A71-1D7F-7526-1A08-17B046C8ECC5}"/>
          </ac:inkMkLst>
        </pc:inkChg>
        <pc:inkChg chg="add del">
          <ac:chgData name="Samarth Bansal" userId="S::bansa115@purdue.edu::4b1d13b0-e67b-43e5-a744-182dbeaa60c5" providerId="AD" clId="Web-{7115484A-FE5A-441E-823D-339BBD090A4C}" dt="2023-12-08T23:08:01.648" v="784"/>
          <ac:inkMkLst>
            <pc:docMk/>
            <pc:sldMk cId="2191321437" sldId="321"/>
            <ac:inkMk id="28" creationId="{39450EB1-EE13-B529-036E-EDA23A006CCB}"/>
          </ac:inkMkLst>
        </pc:inkChg>
        <pc:inkChg chg="add del">
          <ac:chgData name="Samarth Bansal" userId="S::bansa115@purdue.edu::4b1d13b0-e67b-43e5-a744-182dbeaa60c5" providerId="AD" clId="Web-{7115484A-FE5A-441E-823D-339BBD090A4C}" dt="2023-12-08T23:08:00.257" v="783"/>
          <ac:inkMkLst>
            <pc:docMk/>
            <pc:sldMk cId="2191321437" sldId="321"/>
            <ac:inkMk id="29" creationId="{6B6C4371-C12A-A396-7CCE-073182F70CBE}"/>
          </ac:inkMkLst>
        </pc:inkChg>
        <pc:inkChg chg="add del">
          <ac:chgData name="Samarth Bansal" userId="S::bansa115@purdue.edu::4b1d13b0-e67b-43e5-a744-182dbeaa60c5" providerId="AD" clId="Web-{7115484A-FE5A-441E-823D-339BBD090A4C}" dt="2023-12-08T23:07:59.460" v="782"/>
          <ac:inkMkLst>
            <pc:docMk/>
            <pc:sldMk cId="2191321437" sldId="321"/>
            <ac:inkMk id="30" creationId="{7FAC83BC-F0F0-DB2E-1A74-E4B5F04A064B}"/>
          </ac:inkMkLst>
        </pc:inkChg>
      </pc:sldChg>
      <pc:sldChg chg="addSp modSp">
        <pc:chgData name="Samarth Bansal" userId="S::bansa115@purdue.edu::4b1d13b0-e67b-43e5-a744-182dbeaa60c5" providerId="AD" clId="Web-{7115484A-FE5A-441E-823D-339BBD090A4C}" dt="2023-12-09T02:51:02.597" v="2648" actId="1076"/>
        <pc:sldMkLst>
          <pc:docMk/>
          <pc:sldMk cId="3460490566" sldId="324"/>
        </pc:sldMkLst>
        <pc:spChg chg="add mod">
          <ac:chgData name="Samarth Bansal" userId="S::bansa115@purdue.edu::4b1d13b0-e67b-43e5-a744-182dbeaa60c5" providerId="AD" clId="Web-{7115484A-FE5A-441E-823D-339BBD090A4C}" dt="2023-12-09T02:24:27.898" v="2644" actId="20577"/>
          <ac:spMkLst>
            <pc:docMk/>
            <pc:sldMk cId="3460490566" sldId="324"/>
            <ac:spMk id="2" creationId="{EB03DE01-D99C-07EC-A1FD-53C80385E2FF}"/>
          </ac:spMkLst>
        </pc:spChg>
        <pc:spChg chg="add mod">
          <ac:chgData name="Samarth Bansal" userId="S::bansa115@purdue.edu::4b1d13b0-e67b-43e5-a744-182dbeaa60c5" providerId="AD" clId="Web-{7115484A-FE5A-441E-823D-339BBD090A4C}" dt="2023-12-09T02:23:21.334" v="2614" actId="1076"/>
          <ac:spMkLst>
            <pc:docMk/>
            <pc:sldMk cId="3460490566" sldId="324"/>
            <ac:spMk id="3" creationId="{F305A240-EAC6-9284-C24B-41BAFEC62F9D}"/>
          </ac:spMkLst>
        </pc:spChg>
        <pc:spChg chg="add mod">
          <ac:chgData name="Samarth Bansal" userId="S::bansa115@purdue.edu::4b1d13b0-e67b-43e5-a744-182dbeaa60c5" providerId="AD" clId="Web-{7115484A-FE5A-441E-823D-339BBD090A4C}" dt="2023-12-09T02:23:29.084" v="2615" actId="1076"/>
          <ac:spMkLst>
            <pc:docMk/>
            <pc:sldMk cId="3460490566" sldId="324"/>
            <ac:spMk id="5" creationId="{E5D4D3AE-9E3E-F019-5E49-9FD85B973B41}"/>
          </ac:spMkLst>
        </pc:spChg>
        <pc:spChg chg="add mod">
          <ac:chgData name="Samarth Bansal" userId="S::bansa115@purdue.edu::4b1d13b0-e67b-43e5-a744-182dbeaa60c5" providerId="AD" clId="Web-{7115484A-FE5A-441E-823D-339BBD090A4C}" dt="2023-12-09T02:23:17.912" v="2613" actId="1076"/>
          <ac:spMkLst>
            <pc:docMk/>
            <pc:sldMk cId="3460490566" sldId="324"/>
            <ac:spMk id="6" creationId="{503C404B-B78D-E54A-29F9-2DC53FB827ED}"/>
          </ac:spMkLst>
        </pc:spChg>
        <pc:spChg chg="add mod">
          <ac:chgData name="Samarth Bansal" userId="S::bansa115@purdue.edu::4b1d13b0-e67b-43e5-a744-182dbeaa60c5" providerId="AD" clId="Web-{7115484A-FE5A-441E-823D-339BBD090A4C}" dt="2023-12-09T02:23:57.491" v="2621" actId="1076"/>
          <ac:spMkLst>
            <pc:docMk/>
            <pc:sldMk cId="3460490566" sldId="324"/>
            <ac:spMk id="7" creationId="{C01FEB21-5C0F-4343-1836-EC4D13FF52D1}"/>
          </ac:spMkLst>
        </pc:spChg>
        <pc:picChg chg="mod">
          <ac:chgData name="Samarth Bansal" userId="S::bansa115@purdue.edu::4b1d13b0-e67b-43e5-a744-182dbeaa60c5" providerId="AD" clId="Web-{7115484A-FE5A-441E-823D-339BBD090A4C}" dt="2023-12-09T02:50:50.737" v="2645" actId="1076"/>
          <ac:picMkLst>
            <pc:docMk/>
            <pc:sldMk cId="3460490566" sldId="324"/>
            <ac:picMk id="17" creationId="{F8BB420A-6CFE-5B59-393A-34C37996DCB2}"/>
          </ac:picMkLst>
        </pc:picChg>
        <pc:picChg chg="mod">
          <ac:chgData name="Samarth Bansal" userId="S::bansa115@purdue.edu::4b1d13b0-e67b-43e5-a744-182dbeaa60c5" providerId="AD" clId="Web-{7115484A-FE5A-441E-823D-339BBD090A4C}" dt="2023-12-09T02:50:55.503" v="2646" actId="1076"/>
          <ac:picMkLst>
            <pc:docMk/>
            <pc:sldMk cId="3460490566" sldId="324"/>
            <ac:picMk id="19" creationId="{B3285DC5-44FB-6222-81FF-441D640D4EB3}"/>
          </ac:picMkLst>
        </pc:picChg>
        <pc:picChg chg="mod">
          <ac:chgData name="Samarth Bansal" userId="S::bansa115@purdue.edu::4b1d13b0-e67b-43e5-a744-182dbeaa60c5" providerId="AD" clId="Web-{7115484A-FE5A-441E-823D-339BBD090A4C}" dt="2023-12-09T02:50:58.347" v="2647" actId="1076"/>
          <ac:picMkLst>
            <pc:docMk/>
            <pc:sldMk cId="3460490566" sldId="324"/>
            <ac:picMk id="21" creationId="{7FF56ABD-2EC6-AC5A-0ECB-F15BDB1B8010}"/>
          </ac:picMkLst>
        </pc:picChg>
        <pc:picChg chg="mod">
          <ac:chgData name="Samarth Bansal" userId="S::bansa115@purdue.edu::4b1d13b0-e67b-43e5-a744-182dbeaa60c5" providerId="AD" clId="Web-{7115484A-FE5A-441E-823D-339BBD090A4C}" dt="2023-12-09T02:51:02.597" v="2648" actId="1076"/>
          <ac:picMkLst>
            <pc:docMk/>
            <pc:sldMk cId="3460490566" sldId="324"/>
            <ac:picMk id="23" creationId="{4FFA94EA-1DDA-4421-3E03-74CB2EE46941}"/>
          </ac:picMkLst>
        </pc:picChg>
      </pc:sldChg>
      <pc:sldChg chg="addSp modSp">
        <pc:chgData name="Samarth Bansal" userId="S::bansa115@purdue.edu::4b1d13b0-e67b-43e5-a744-182dbeaa60c5" providerId="AD" clId="Web-{7115484A-FE5A-441E-823D-339BBD090A4C}" dt="2023-12-09T03:18:46.891" v="3001" actId="1076"/>
        <pc:sldMkLst>
          <pc:docMk/>
          <pc:sldMk cId="1937852619" sldId="325"/>
        </pc:sldMkLst>
        <pc:spChg chg="mod">
          <ac:chgData name="Samarth Bansal" userId="S::bansa115@purdue.edu::4b1d13b0-e67b-43e5-a744-182dbeaa60c5" providerId="AD" clId="Web-{7115484A-FE5A-441E-823D-339BBD090A4C}" dt="2023-12-09T03:18:46.891" v="3001" actId="1076"/>
          <ac:spMkLst>
            <pc:docMk/>
            <pc:sldMk cId="1937852619" sldId="325"/>
            <ac:spMk id="6" creationId="{C4BFFEEA-9505-A49A-3B25-DAC0FB70C917}"/>
          </ac:spMkLst>
        </pc:spChg>
        <pc:spChg chg="add mod">
          <ac:chgData name="Samarth Bansal" userId="S::bansa115@purdue.edu::4b1d13b0-e67b-43e5-a744-182dbeaa60c5" providerId="AD" clId="Web-{7115484A-FE5A-441E-823D-339BBD090A4C}" dt="2023-12-09T03:18:42.860" v="3000" actId="20577"/>
          <ac:spMkLst>
            <pc:docMk/>
            <pc:sldMk cId="1937852619" sldId="325"/>
            <ac:spMk id="7" creationId="{98388A32-303C-EB23-2D99-9B5A45C63937}"/>
          </ac:spMkLst>
        </pc:spChg>
      </pc:sldChg>
      <pc:sldChg chg="addSp delSp modSp">
        <pc:chgData name="Samarth Bansal" userId="S::bansa115@purdue.edu::4b1d13b0-e67b-43e5-a744-182dbeaa60c5" providerId="AD" clId="Web-{7115484A-FE5A-441E-823D-339BBD090A4C}" dt="2023-12-09T01:57:28.934" v="2596" actId="14100"/>
        <pc:sldMkLst>
          <pc:docMk/>
          <pc:sldMk cId="995544263" sldId="326"/>
        </pc:sldMkLst>
        <pc:spChg chg="add del mod">
          <ac:chgData name="Samarth Bansal" userId="S::bansa115@purdue.edu::4b1d13b0-e67b-43e5-a744-182dbeaa60c5" providerId="AD" clId="Web-{7115484A-FE5A-441E-823D-339BBD090A4C}" dt="2023-12-09T01:39:41.640" v="1565"/>
          <ac:spMkLst>
            <pc:docMk/>
            <pc:sldMk cId="995544263" sldId="326"/>
            <ac:spMk id="3" creationId="{51E72940-063F-7CE5-5C18-9A7F517EEEC5}"/>
          </ac:spMkLst>
        </pc:spChg>
        <pc:spChg chg="del">
          <ac:chgData name="Samarth Bansal" userId="S::bansa115@purdue.edu::4b1d13b0-e67b-43e5-a744-182dbeaa60c5" providerId="AD" clId="Web-{7115484A-FE5A-441E-823D-339BBD090A4C}" dt="2023-12-09T01:19:54.432" v="1185"/>
          <ac:spMkLst>
            <pc:docMk/>
            <pc:sldMk cId="995544263" sldId="326"/>
            <ac:spMk id="6" creationId="{787CF95E-3A40-BA7B-3D3D-ED11A0CA50FF}"/>
          </ac:spMkLst>
        </pc:spChg>
        <pc:spChg chg="add del mod">
          <ac:chgData name="Samarth Bansal" userId="S::bansa115@purdue.edu::4b1d13b0-e67b-43e5-a744-182dbeaa60c5" providerId="AD" clId="Web-{7115484A-FE5A-441E-823D-339BBD090A4C}" dt="2023-12-09T01:39:37.921" v="1564"/>
          <ac:spMkLst>
            <pc:docMk/>
            <pc:sldMk cId="995544263" sldId="326"/>
            <ac:spMk id="7" creationId="{ADAAE9BB-821C-F19E-BB68-56F3EB87447E}"/>
          </ac:spMkLst>
        </pc:spChg>
        <pc:spChg chg="add del mod">
          <ac:chgData name="Samarth Bansal" userId="S::bansa115@purdue.edu::4b1d13b0-e67b-43e5-a744-182dbeaa60c5" providerId="AD" clId="Web-{7115484A-FE5A-441E-823D-339BBD090A4C}" dt="2023-12-09T01:14:45.279" v="1174"/>
          <ac:spMkLst>
            <pc:docMk/>
            <pc:sldMk cId="995544263" sldId="326"/>
            <ac:spMk id="8" creationId="{7B73227A-5ECC-4952-FFAE-794BF3F9C81D}"/>
          </ac:spMkLst>
        </pc:spChg>
        <pc:spChg chg="add del mod">
          <ac:chgData name="Samarth Bansal" userId="S::bansa115@purdue.edu::4b1d13b0-e67b-43e5-a744-182dbeaa60c5" providerId="AD" clId="Web-{7115484A-FE5A-441E-823D-339BBD090A4C}" dt="2023-12-09T01:39:33.906" v="1563"/>
          <ac:spMkLst>
            <pc:docMk/>
            <pc:sldMk cId="995544263" sldId="326"/>
            <ac:spMk id="9" creationId="{BF2273C3-6330-E0A0-BA77-AE704B811B25}"/>
          </ac:spMkLst>
        </pc:spChg>
        <pc:spChg chg="add mod">
          <ac:chgData name="Samarth Bansal" userId="S::bansa115@purdue.edu::4b1d13b0-e67b-43e5-a744-182dbeaa60c5" providerId="AD" clId="Web-{7115484A-FE5A-441E-823D-339BBD090A4C}" dt="2023-12-09T01:56:29.916" v="2584" actId="20577"/>
          <ac:spMkLst>
            <pc:docMk/>
            <pc:sldMk cId="995544263" sldId="326"/>
            <ac:spMk id="13" creationId="{C35F80A8-627B-406A-1305-00307D84D944}"/>
          </ac:spMkLst>
        </pc:spChg>
        <pc:spChg chg="add mod">
          <ac:chgData name="Samarth Bansal" userId="S::bansa115@purdue.edu::4b1d13b0-e67b-43e5-a744-182dbeaa60c5" providerId="AD" clId="Web-{7115484A-FE5A-441E-823D-339BBD090A4C}" dt="2023-12-09T01:56:36.213" v="2586" actId="20577"/>
          <ac:spMkLst>
            <pc:docMk/>
            <pc:sldMk cId="995544263" sldId="326"/>
            <ac:spMk id="14" creationId="{7A0DB611-F62B-D540-8CAE-61A2E1DE9857}"/>
          </ac:spMkLst>
        </pc:spChg>
        <pc:spChg chg="add del mod">
          <ac:chgData name="Samarth Bansal" userId="S::bansa115@purdue.edu::4b1d13b0-e67b-43e5-a744-182dbeaa60c5" providerId="AD" clId="Web-{7115484A-FE5A-441E-823D-339BBD090A4C}" dt="2023-12-09T01:36:07.259" v="1358"/>
          <ac:spMkLst>
            <pc:docMk/>
            <pc:sldMk cId="995544263" sldId="326"/>
            <ac:spMk id="21" creationId="{DAEA2AAB-885C-DA16-C5EB-3F8853572026}"/>
          </ac:spMkLst>
        </pc:spChg>
        <pc:spChg chg="add del mod">
          <ac:chgData name="Samarth Bansal" userId="S::bansa115@purdue.edu::4b1d13b0-e67b-43e5-a744-182dbeaa60c5" providerId="AD" clId="Web-{7115484A-FE5A-441E-823D-339BBD090A4C}" dt="2023-12-09T01:36:07.259" v="1357"/>
          <ac:spMkLst>
            <pc:docMk/>
            <pc:sldMk cId="995544263" sldId="326"/>
            <ac:spMk id="22" creationId="{7DF36143-CF22-FF53-EEBF-8655F771F1ED}"/>
          </ac:spMkLst>
        </pc:spChg>
        <pc:spChg chg="add del mod">
          <ac:chgData name="Samarth Bansal" userId="S::bansa115@purdue.edu::4b1d13b0-e67b-43e5-a744-182dbeaa60c5" providerId="AD" clId="Web-{7115484A-FE5A-441E-823D-339BBD090A4C}" dt="2023-12-09T01:36:07.259" v="1356"/>
          <ac:spMkLst>
            <pc:docMk/>
            <pc:sldMk cId="995544263" sldId="326"/>
            <ac:spMk id="23" creationId="{CB196EAA-2B80-5747-EF64-56371DF85C13}"/>
          </ac:spMkLst>
        </pc:spChg>
        <pc:spChg chg="add del mod">
          <ac:chgData name="Samarth Bansal" userId="S::bansa115@purdue.edu::4b1d13b0-e67b-43e5-a744-182dbeaa60c5" providerId="AD" clId="Web-{7115484A-FE5A-441E-823D-339BBD090A4C}" dt="2023-12-09T01:36:07.259" v="1355"/>
          <ac:spMkLst>
            <pc:docMk/>
            <pc:sldMk cId="995544263" sldId="326"/>
            <ac:spMk id="24" creationId="{840BC446-ED97-E9CE-D715-75D52820D6B8}"/>
          </ac:spMkLst>
        </pc:spChg>
        <pc:spChg chg="add mod">
          <ac:chgData name="Samarth Bansal" userId="S::bansa115@purdue.edu::4b1d13b0-e67b-43e5-a744-182dbeaa60c5" providerId="AD" clId="Web-{7115484A-FE5A-441E-823D-339BBD090A4C}" dt="2023-12-09T01:56:43.479" v="2589" actId="20577"/>
          <ac:spMkLst>
            <pc:docMk/>
            <pc:sldMk cId="995544263" sldId="326"/>
            <ac:spMk id="25" creationId="{3222A722-D247-A093-1F50-4506E43AEFD2}"/>
          </ac:spMkLst>
        </pc:spChg>
        <pc:spChg chg="add del mod">
          <ac:chgData name="Samarth Bansal" userId="S::bansa115@purdue.edu::4b1d13b0-e67b-43e5-a744-182dbeaa60c5" providerId="AD" clId="Web-{7115484A-FE5A-441E-823D-339BBD090A4C}" dt="2023-12-09T01:36:07.259" v="1354"/>
          <ac:spMkLst>
            <pc:docMk/>
            <pc:sldMk cId="995544263" sldId="326"/>
            <ac:spMk id="26" creationId="{3E68DBE3-41CD-6DD2-63A6-526FC291ACDF}"/>
          </ac:spMkLst>
        </pc:spChg>
        <pc:spChg chg="add del mod">
          <ac:chgData name="Samarth Bansal" userId="S::bansa115@purdue.edu::4b1d13b0-e67b-43e5-a744-182dbeaa60c5" providerId="AD" clId="Web-{7115484A-FE5A-441E-823D-339BBD090A4C}" dt="2023-12-09T01:36:07.259" v="1353"/>
          <ac:spMkLst>
            <pc:docMk/>
            <pc:sldMk cId="995544263" sldId="326"/>
            <ac:spMk id="27" creationId="{3C341504-11B7-71D6-88C3-A10BD7B55D36}"/>
          </ac:spMkLst>
        </pc:spChg>
        <pc:spChg chg="add del mod">
          <ac:chgData name="Samarth Bansal" userId="S::bansa115@purdue.edu::4b1d13b0-e67b-43e5-a744-182dbeaa60c5" providerId="AD" clId="Web-{7115484A-FE5A-441E-823D-339BBD090A4C}" dt="2023-12-09T01:36:07.259" v="1352"/>
          <ac:spMkLst>
            <pc:docMk/>
            <pc:sldMk cId="995544263" sldId="326"/>
            <ac:spMk id="28" creationId="{9623DA9A-F7F2-4B93-2C60-C3799895F47E}"/>
          </ac:spMkLst>
        </pc:spChg>
        <pc:spChg chg="add del mod">
          <ac:chgData name="Samarth Bansal" userId="S::bansa115@purdue.edu::4b1d13b0-e67b-43e5-a744-182dbeaa60c5" providerId="AD" clId="Web-{7115484A-FE5A-441E-823D-339BBD090A4C}" dt="2023-12-09T01:36:07.259" v="1351"/>
          <ac:spMkLst>
            <pc:docMk/>
            <pc:sldMk cId="995544263" sldId="326"/>
            <ac:spMk id="29" creationId="{5E5BD01C-B4BC-832C-4998-0D3F678AA08C}"/>
          </ac:spMkLst>
        </pc:spChg>
        <pc:spChg chg="add del mod">
          <ac:chgData name="Samarth Bansal" userId="S::bansa115@purdue.edu::4b1d13b0-e67b-43e5-a744-182dbeaa60c5" providerId="AD" clId="Web-{7115484A-FE5A-441E-823D-339BBD090A4C}" dt="2023-12-09T01:36:07.259" v="1350"/>
          <ac:spMkLst>
            <pc:docMk/>
            <pc:sldMk cId="995544263" sldId="326"/>
            <ac:spMk id="30" creationId="{3E930907-D596-AD33-9C75-BA8B743AC7B9}"/>
          </ac:spMkLst>
        </pc:spChg>
        <pc:spChg chg="add del mod">
          <ac:chgData name="Samarth Bansal" userId="S::bansa115@purdue.edu::4b1d13b0-e67b-43e5-a744-182dbeaa60c5" providerId="AD" clId="Web-{7115484A-FE5A-441E-823D-339BBD090A4C}" dt="2023-12-09T01:36:07.259" v="1349"/>
          <ac:spMkLst>
            <pc:docMk/>
            <pc:sldMk cId="995544263" sldId="326"/>
            <ac:spMk id="31" creationId="{FA2DFE46-60C1-77DD-CF1D-9E7CDFF6CCC9}"/>
          </ac:spMkLst>
        </pc:spChg>
        <pc:spChg chg="add mod">
          <ac:chgData name="Samarth Bansal" userId="S::bansa115@purdue.edu::4b1d13b0-e67b-43e5-a744-182dbeaa60c5" providerId="AD" clId="Web-{7115484A-FE5A-441E-823D-339BBD090A4C}" dt="2023-12-09T01:56:50.448" v="2591" actId="20577"/>
          <ac:spMkLst>
            <pc:docMk/>
            <pc:sldMk cId="995544263" sldId="326"/>
            <ac:spMk id="32" creationId="{C346D72C-C33B-6EB8-B023-849648BF83D4}"/>
          </ac:spMkLst>
        </pc:spChg>
        <pc:spChg chg="add mod">
          <ac:chgData name="Samarth Bansal" userId="S::bansa115@purdue.edu::4b1d13b0-e67b-43e5-a744-182dbeaa60c5" providerId="AD" clId="Web-{7115484A-FE5A-441E-823D-339BBD090A4C}" dt="2023-12-09T01:56:57.636" v="2593" actId="20577"/>
          <ac:spMkLst>
            <pc:docMk/>
            <pc:sldMk cId="995544263" sldId="326"/>
            <ac:spMk id="90" creationId="{94B5951A-36C7-10B0-C479-57343B6C4460}"/>
          </ac:spMkLst>
        </pc:spChg>
        <pc:spChg chg="add mod">
          <ac:chgData name="Samarth Bansal" userId="S::bansa115@purdue.edu::4b1d13b0-e67b-43e5-a744-182dbeaa60c5" providerId="AD" clId="Web-{7115484A-FE5A-441E-823D-339BBD090A4C}" dt="2023-12-09T01:57:05.215" v="2595" actId="20577"/>
          <ac:spMkLst>
            <pc:docMk/>
            <pc:sldMk cId="995544263" sldId="326"/>
            <ac:spMk id="91" creationId="{9A24B0FB-C9AD-D1D8-7864-0B79FDFF22E6}"/>
          </ac:spMkLst>
        </pc:spChg>
        <pc:spChg chg="add del">
          <ac:chgData name="Samarth Bansal" userId="S::bansa115@purdue.edu::4b1d13b0-e67b-43e5-a744-182dbeaa60c5" providerId="AD" clId="Web-{7115484A-FE5A-441E-823D-339BBD090A4C}" dt="2023-12-09T01:41:55.956" v="1573"/>
          <ac:spMkLst>
            <pc:docMk/>
            <pc:sldMk cId="995544263" sldId="326"/>
            <ac:spMk id="92" creationId="{11C6CE5D-F654-3CC8-DE9F-70C473A1DF64}"/>
          </ac:spMkLst>
        </pc:spChg>
        <pc:picChg chg="del mod">
          <ac:chgData name="Samarth Bansal" userId="S::bansa115@purdue.edu::4b1d13b0-e67b-43e5-a744-182dbeaa60c5" providerId="AD" clId="Web-{7115484A-FE5A-441E-823D-339BBD090A4C}" dt="2023-12-09T01:47:09.714" v="1595"/>
          <ac:picMkLst>
            <pc:docMk/>
            <pc:sldMk cId="995544263" sldId="326"/>
            <ac:picMk id="2" creationId="{E7771741-8F09-139E-32DD-B1600BE716A7}"/>
          </ac:picMkLst>
        </pc:picChg>
        <pc:picChg chg="mod">
          <ac:chgData name="Samarth Bansal" userId="S::bansa115@purdue.edu::4b1d13b0-e67b-43e5-a744-182dbeaa60c5" providerId="AD" clId="Web-{7115484A-FE5A-441E-823D-339BBD090A4C}" dt="2023-12-09T01:34:45.695" v="1261" actId="1076"/>
          <ac:picMkLst>
            <pc:docMk/>
            <pc:sldMk cId="995544263" sldId="326"/>
            <ac:picMk id="5" creationId="{3138ED14-8476-9F1A-1AC9-C4FFF7541A2B}"/>
          </ac:picMkLst>
        </pc:picChg>
        <pc:picChg chg="add mod">
          <ac:chgData name="Samarth Bansal" userId="S::bansa115@purdue.edu::4b1d13b0-e67b-43e5-a744-182dbeaa60c5" providerId="AD" clId="Web-{7115484A-FE5A-441E-823D-339BBD090A4C}" dt="2023-12-09T01:34:40.585" v="1260" actId="14100"/>
          <ac:picMkLst>
            <pc:docMk/>
            <pc:sldMk cId="995544263" sldId="326"/>
            <ac:picMk id="10" creationId="{FF8810E2-97A0-B909-1720-04013CB9834B}"/>
          </ac:picMkLst>
        </pc:picChg>
        <pc:picChg chg="add mod">
          <ac:chgData name="Samarth Bansal" userId="S::bansa115@purdue.edu::4b1d13b0-e67b-43e5-a744-182dbeaa60c5" providerId="AD" clId="Web-{7115484A-FE5A-441E-823D-339BBD090A4C}" dt="2023-12-09T01:57:28.934" v="2596" actId="14100"/>
          <ac:picMkLst>
            <pc:docMk/>
            <pc:sldMk cId="995544263" sldId="326"/>
            <ac:picMk id="11" creationId="{4EB8D837-72F9-8D52-0C04-E59CC43D5850}"/>
          </ac:picMkLst>
        </pc:picChg>
        <pc:picChg chg="add mod">
          <ac:chgData name="Samarth Bansal" userId="S::bansa115@purdue.edu::4b1d13b0-e67b-43e5-a744-182dbeaa60c5" providerId="AD" clId="Web-{7115484A-FE5A-441E-823D-339BBD090A4C}" dt="2023-12-09T01:32:35.207" v="1203" actId="1076"/>
          <ac:picMkLst>
            <pc:docMk/>
            <pc:sldMk cId="995544263" sldId="326"/>
            <ac:picMk id="12" creationId="{E08A82C9-FB30-2638-5F58-FBF41BE0B54F}"/>
          </ac:picMkLst>
        </pc:picChg>
        <pc:picChg chg="add mod">
          <ac:chgData name="Samarth Bansal" userId="S::bansa115@purdue.edu::4b1d13b0-e67b-43e5-a744-182dbeaa60c5" providerId="AD" clId="Web-{7115484A-FE5A-441E-823D-339BBD090A4C}" dt="2023-12-09T01:35:25.446" v="1300" actId="1076"/>
          <ac:picMkLst>
            <pc:docMk/>
            <pc:sldMk cId="995544263" sldId="326"/>
            <ac:picMk id="15" creationId="{1D4C63B7-16CB-3107-7431-82EF088318C7}"/>
          </ac:picMkLst>
        </pc:picChg>
        <pc:picChg chg="add mod">
          <ac:chgData name="Samarth Bansal" userId="S::bansa115@purdue.edu::4b1d13b0-e67b-43e5-a744-182dbeaa60c5" providerId="AD" clId="Web-{7115484A-FE5A-441E-823D-339BBD090A4C}" dt="2023-12-09T01:35:25.493" v="1301" actId="1076"/>
          <ac:picMkLst>
            <pc:docMk/>
            <pc:sldMk cId="995544263" sldId="326"/>
            <ac:picMk id="16" creationId="{E7F54893-F793-2269-62AD-AAF81148FED1}"/>
          </ac:picMkLst>
        </pc:picChg>
        <pc:picChg chg="add mod">
          <ac:chgData name="Samarth Bansal" userId="S::bansa115@purdue.edu::4b1d13b0-e67b-43e5-a744-182dbeaa60c5" providerId="AD" clId="Web-{7115484A-FE5A-441E-823D-339BBD090A4C}" dt="2023-12-09T01:37:34.637" v="1420" actId="1076"/>
          <ac:picMkLst>
            <pc:docMk/>
            <pc:sldMk cId="995544263" sldId="326"/>
            <ac:picMk id="17" creationId="{4472C5E6-1271-236F-6651-E7DAE1996ECF}"/>
          </ac:picMkLst>
        </pc:picChg>
        <pc:picChg chg="add mod">
          <ac:chgData name="Samarth Bansal" userId="S::bansa115@purdue.edu::4b1d13b0-e67b-43e5-a744-182dbeaa60c5" providerId="AD" clId="Web-{7115484A-FE5A-441E-823D-339BBD090A4C}" dt="2023-12-09T01:35:25.571" v="1303" actId="1076"/>
          <ac:picMkLst>
            <pc:docMk/>
            <pc:sldMk cId="995544263" sldId="326"/>
            <ac:picMk id="18" creationId="{5B8B0724-A42C-2FB5-B4C9-413CE17B35FA}"/>
          </ac:picMkLst>
        </pc:picChg>
        <pc:picChg chg="add mod">
          <ac:chgData name="Samarth Bansal" userId="S::bansa115@purdue.edu::4b1d13b0-e67b-43e5-a744-182dbeaa60c5" providerId="AD" clId="Web-{7115484A-FE5A-441E-823D-339BBD090A4C}" dt="2023-12-09T01:35:25.618" v="1304" actId="1076"/>
          <ac:picMkLst>
            <pc:docMk/>
            <pc:sldMk cId="995544263" sldId="326"/>
            <ac:picMk id="19" creationId="{6A1E7084-207C-72A4-C12F-F1163A24F54C}"/>
          </ac:picMkLst>
        </pc:picChg>
        <pc:picChg chg="add mod">
          <ac:chgData name="Samarth Bansal" userId="S::bansa115@purdue.edu::4b1d13b0-e67b-43e5-a744-182dbeaa60c5" providerId="AD" clId="Web-{7115484A-FE5A-441E-823D-339BBD090A4C}" dt="2023-12-09T01:35:25.649" v="1305" actId="1076"/>
          <ac:picMkLst>
            <pc:docMk/>
            <pc:sldMk cId="995544263" sldId="326"/>
            <ac:picMk id="20" creationId="{B7AEFDE7-5CCA-876B-A426-3ACEF0E1D129}"/>
          </ac:picMkLst>
        </pc:picChg>
        <pc:picChg chg="add mod">
          <ac:chgData name="Samarth Bansal" userId="S::bansa115@purdue.edu::4b1d13b0-e67b-43e5-a744-182dbeaa60c5" providerId="AD" clId="Web-{7115484A-FE5A-441E-823D-339BBD090A4C}" dt="2023-12-09T01:37:50.262" v="1478" actId="1076"/>
          <ac:picMkLst>
            <pc:docMk/>
            <pc:sldMk cId="995544263" sldId="326"/>
            <ac:picMk id="33" creationId="{0E2B1162-6979-E8CD-7191-826979BF2661}"/>
          </ac:picMkLst>
        </pc:picChg>
        <pc:picChg chg="add mod">
          <ac:chgData name="Samarth Bansal" userId="S::bansa115@purdue.edu::4b1d13b0-e67b-43e5-a744-182dbeaa60c5" providerId="AD" clId="Web-{7115484A-FE5A-441E-823D-339BBD090A4C}" dt="2023-12-09T01:37:50.278" v="1479" actId="1076"/>
          <ac:picMkLst>
            <pc:docMk/>
            <pc:sldMk cId="995544263" sldId="326"/>
            <ac:picMk id="34" creationId="{250D4DC5-DD4A-8E62-AAA9-ACD72549B354}"/>
          </ac:picMkLst>
        </pc:picChg>
        <pc:picChg chg="add mod">
          <ac:chgData name="Samarth Bansal" userId="S::bansa115@purdue.edu::4b1d13b0-e67b-43e5-a744-182dbeaa60c5" providerId="AD" clId="Web-{7115484A-FE5A-441E-823D-339BBD090A4C}" dt="2023-12-09T01:37:50.293" v="1480" actId="1076"/>
          <ac:picMkLst>
            <pc:docMk/>
            <pc:sldMk cId="995544263" sldId="326"/>
            <ac:picMk id="35" creationId="{91B59191-2918-5BD8-1592-3ADD84AB8FA5}"/>
          </ac:picMkLst>
        </pc:picChg>
        <pc:picChg chg="add mod">
          <ac:chgData name="Samarth Bansal" userId="S::bansa115@purdue.edu::4b1d13b0-e67b-43e5-a744-182dbeaa60c5" providerId="AD" clId="Web-{7115484A-FE5A-441E-823D-339BBD090A4C}" dt="2023-12-09T01:37:50.293" v="1481" actId="1076"/>
          <ac:picMkLst>
            <pc:docMk/>
            <pc:sldMk cId="995544263" sldId="326"/>
            <ac:picMk id="36" creationId="{85A37F51-BB3F-EFD5-2389-BAFED7EBD17E}"/>
          </ac:picMkLst>
        </pc:picChg>
        <pc:picChg chg="add mod">
          <ac:chgData name="Samarth Bansal" userId="S::bansa115@purdue.edu::4b1d13b0-e67b-43e5-a744-182dbeaa60c5" providerId="AD" clId="Web-{7115484A-FE5A-441E-823D-339BBD090A4C}" dt="2023-12-09T01:37:50.309" v="1482" actId="1076"/>
          <ac:picMkLst>
            <pc:docMk/>
            <pc:sldMk cId="995544263" sldId="326"/>
            <ac:picMk id="37" creationId="{D053C847-3D96-1CA5-5FA9-37AD6EB7FAF2}"/>
          </ac:picMkLst>
        </pc:picChg>
        <pc:picChg chg="add mod">
          <ac:chgData name="Samarth Bansal" userId="S::bansa115@purdue.edu::4b1d13b0-e67b-43e5-a744-182dbeaa60c5" providerId="AD" clId="Web-{7115484A-FE5A-441E-823D-339BBD090A4C}" dt="2023-12-09T01:37:50.325" v="1483" actId="1076"/>
          <ac:picMkLst>
            <pc:docMk/>
            <pc:sldMk cId="995544263" sldId="326"/>
            <ac:picMk id="38" creationId="{C0CDA7E9-DC46-510B-9A30-849108EB60E9}"/>
          </ac:picMkLst>
        </pc:picChg>
        <pc:picChg chg="add mod">
          <ac:chgData name="Samarth Bansal" userId="S::bansa115@purdue.edu::4b1d13b0-e67b-43e5-a744-182dbeaa60c5" providerId="AD" clId="Web-{7115484A-FE5A-441E-823D-339BBD090A4C}" dt="2023-12-09T01:37:50.340" v="1484" actId="1076"/>
          <ac:picMkLst>
            <pc:docMk/>
            <pc:sldMk cId="995544263" sldId="326"/>
            <ac:picMk id="39" creationId="{67AE51BD-3DFF-039B-F209-656E0A3D8BB9}"/>
          </ac:picMkLst>
        </pc:picChg>
        <pc:picChg chg="add mod">
          <ac:chgData name="Samarth Bansal" userId="S::bansa115@purdue.edu::4b1d13b0-e67b-43e5-a744-182dbeaa60c5" providerId="AD" clId="Web-{7115484A-FE5A-441E-823D-339BBD090A4C}" dt="2023-12-09T01:37:50.340" v="1485" actId="1076"/>
          <ac:picMkLst>
            <pc:docMk/>
            <pc:sldMk cId="995544263" sldId="326"/>
            <ac:picMk id="40" creationId="{EA7DFD1E-A98D-E31E-A498-D957D11B8413}"/>
          </ac:picMkLst>
        </pc:picChg>
        <pc:picChg chg="add mod">
          <ac:chgData name="Samarth Bansal" userId="S::bansa115@purdue.edu::4b1d13b0-e67b-43e5-a744-182dbeaa60c5" providerId="AD" clId="Web-{7115484A-FE5A-441E-823D-339BBD090A4C}" dt="2023-12-09T01:37:50.356" v="1486" actId="1076"/>
          <ac:picMkLst>
            <pc:docMk/>
            <pc:sldMk cId="995544263" sldId="326"/>
            <ac:picMk id="41" creationId="{EC302323-C4EF-7853-88D4-5BB2F62ADA1E}"/>
          </ac:picMkLst>
        </pc:picChg>
        <pc:picChg chg="add mod">
          <ac:chgData name="Samarth Bansal" userId="S::bansa115@purdue.edu::4b1d13b0-e67b-43e5-a744-182dbeaa60c5" providerId="AD" clId="Web-{7115484A-FE5A-441E-823D-339BBD090A4C}" dt="2023-12-09T01:37:50.387" v="1487" actId="1076"/>
          <ac:picMkLst>
            <pc:docMk/>
            <pc:sldMk cId="995544263" sldId="326"/>
            <ac:picMk id="42" creationId="{AD3FFF1E-AACD-7937-19F0-EFEA8088023E}"/>
          </ac:picMkLst>
        </pc:picChg>
        <pc:picChg chg="add mod">
          <ac:chgData name="Samarth Bansal" userId="S::bansa115@purdue.edu::4b1d13b0-e67b-43e5-a744-182dbeaa60c5" providerId="AD" clId="Web-{7115484A-FE5A-441E-823D-339BBD090A4C}" dt="2023-12-09T01:37:50.403" v="1488" actId="1076"/>
          <ac:picMkLst>
            <pc:docMk/>
            <pc:sldMk cId="995544263" sldId="326"/>
            <ac:picMk id="43" creationId="{DE491E35-3409-4A26-9CC2-9858BC65F557}"/>
          </ac:picMkLst>
        </pc:picChg>
        <pc:picChg chg="add mod">
          <ac:chgData name="Samarth Bansal" userId="S::bansa115@purdue.edu::4b1d13b0-e67b-43e5-a744-182dbeaa60c5" providerId="AD" clId="Web-{7115484A-FE5A-441E-823D-339BBD090A4C}" dt="2023-12-09T01:37:50.418" v="1489" actId="1076"/>
          <ac:picMkLst>
            <pc:docMk/>
            <pc:sldMk cId="995544263" sldId="326"/>
            <ac:picMk id="44" creationId="{8B103088-FF09-8CD7-EB88-7821C5F149FC}"/>
          </ac:picMkLst>
        </pc:picChg>
        <pc:picChg chg="add mod">
          <ac:chgData name="Samarth Bansal" userId="S::bansa115@purdue.edu::4b1d13b0-e67b-43e5-a744-182dbeaa60c5" providerId="AD" clId="Web-{7115484A-FE5A-441E-823D-339BBD090A4C}" dt="2023-12-09T01:37:50.418" v="1490" actId="1076"/>
          <ac:picMkLst>
            <pc:docMk/>
            <pc:sldMk cId="995544263" sldId="326"/>
            <ac:picMk id="45" creationId="{348F4605-630A-D5FB-7F37-A1DF1503E447}"/>
          </ac:picMkLst>
        </pc:picChg>
        <pc:picChg chg="add mod">
          <ac:chgData name="Samarth Bansal" userId="S::bansa115@purdue.edu::4b1d13b0-e67b-43e5-a744-182dbeaa60c5" providerId="AD" clId="Web-{7115484A-FE5A-441E-823D-339BBD090A4C}" dt="2023-12-09T01:37:50.434" v="1491" actId="1076"/>
          <ac:picMkLst>
            <pc:docMk/>
            <pc:sldMk cId="995544263" sldId="326"/>
            <ac:picMk id="46" creationId="{2F71F406-81DB-352D-2E83-5094F3D7F0F6}"/>
          </ac:picMkLst>
        </pc:picChg>
        <pc:picChg chg="add mod">
          <ac:chgData name="Samarth Bansal" userId="S::bansa115@purdue.edu::4b1d13b0-e67b-43e5-a744-182dbeaa60c5" providerId="AD" clId="Web-{7115484A-FE5A-441E-823D-339BBD090A4C}" dt="2023-12-09T01:37:50.450" v="1492" actId="1076"/>
          <ac:picMkLst>
            <pc:docMk/>
            <pc:sldMk cId="995544263" sldId="326"/>
            <ac:picMk id="47" creationId="{41D35AEA-C54B-802E-F491-481F7205BC13}"/>
          </ac:picMkLst>
        </pc:picChg>
        <pc:picChg chg="add mod">
          <ac:chgData name="Samarth Bansal" userId="S::bansa115@purdue.edu::4b1d13b0-e67b-43e5-a744-182dbeaa60c5" providerId="AD" clId="Web-{7115484A-FE5A-441E-823D-339BBD090A4C}" dt="2023-12-09T01:37:50.465" v="1493" actId="1076"/>
          <ac:picMkLst>
            <pc:docMk/>
            <pc:sldMk cId="995544263" sldId="326"/>
            <ac:picMk id="48" creationId="{E1FFB514-EF55-4019-AACE-1CED166545D8}"/>
          </ac:picMkLst>
        </pc:picChg>
        <pc:picChg chg="add mod">
          <ac:chgData name="Samarth Bansal" userId="S::bansa115@purdue.edu::4b1d13b0-e67b-43e5-a744-182dbeaa60c5" providerId="AD" clId="Web-{7115484A-FE5A-441E-823D-339BBD090A4C}" dt="2023-12-09T01:37:50.465" v="1494" actId="1076"/>
          <ac:picMkLst>
            <pc:docMk/>
            <pc:sldMk cId="995544263" sldId="326"/>
            <ac:picMk id="49" creationId="{8830580D-23CD-24B1-5BFB-FE485DDCC06D}"/>
          </ac:picMkLst>
        </pc:picChg>
        <pc:picChg chg="add mod">
          <ac:chgData name="Samarth Bansal" userId="S::bansa115@purdue.edu::4b1d13b0-e67b-43e5-a744-182dbeaa60c5" providerId="AD" clId="Web-{7115484A-FE5A-441E-823D-339BBD090A4C}" dt="2023-12-09T01:37:50.481" v="1495" actId="1076"/>
          <ac:picMkLst>
            <pc:docMk/>
            <pc:sldMk cId="995544263" sldId="326"/>
            <ac:picMk id="50" creationId="{90BE7ADE-E385-58D6-9097-612FEA979CE5}"/>
          </ac:picMkLst>
        </pc:picChg>
        <pc:picChg chg="add mod">
          <ac:chgData name="Samarth Bansal" userId="S::bansa115@purdue.edu::4b1d13b0-e67b-43e5-a744-182dbeaa60c5" providerId="AD" clId="Web-{7115484A-FE5A-441E-823D-339BBD090A4C}" dt="2023-12-09T01:37:50.497" v="1496" actId="1076"/>
          <ac:picMkLst>
            <pc:docMk/>
            <pc:sldMk cId="995544263" sldId="326"/>
            <ac:picMk id="51" creationId="{562D5685-DD68-12D5-9294-F1AB1A874E32}"/>
          </ac:picMkLst>
        </pc:picChg>
        <pc:picChg chg="add mod">
          <ac:chgData name="Samarth Bansal" userId="S::bansa115@purdue.edu::4b1d13b0-e67b-43e5-a744-182dbeaa60c5" providerId="AD" clId="Web-{7115484A-FE5A-441E-823D-339BBD090A4C}" dt="2023-12-09T01:37:50.512" v="1497" actId="1076"/>
          <ac:picMkLst>
            <pc:docMk/>
            <pc:sldMk cId="995544263" sldId="326"/>
            <ac:picMk id="52" creationId="{2A789CE0-CB7C-E8CA-2201-9115D9E73A8E}"/>
          </ac:picMkLst>
        </pc:picChg>
        <pc:picChg chg="add mod">
          <ac:chgData name="Samarth Bansal" userId="S::bansa115@purdue.edu::4b1d13b0-e67b-43e5-a744-182dbeaa60c5" providerId="AD" clId="Web-{7115484A-FE5A-441E-823D-339BBD090A4C}" dt="2023-12-09T01:37:50.528" v="1498" actId="1076"/>
          <ac:picMkLst>
            <pc:docMk/>
            <pc:sldMk cId="995544263" sldId="326"/>
            <ac:picMk id="53" creationId="{66080C87-5DC8-5686-D4EF-FA7EEDB78024}"/>
          </ac:picMkLst>
        </pc:picChg>
        <pc:picChg chg="add mod">
          <ac:chgData name="Samarth Bansal" userId="S::bansa115@purdue.edu::4b1d13b0-e67b-43e5-a744-182dbeaa60c5" providerId="AD" clId="Web-{7115484A-FE5A-441E-823D-339BBD090A4C}" dt="2023-12-09T01:37:50.528" v="1499" actId="1076"/>
          <ac:picMkLst>
            <pc:docMk/>
            <pc:sldMk cId="995544263" sldId="326"/>
            <ac:picMk id="54" creationId="{EA14A2A9-6D0A-013F-3B0F-D46DB51B0079}"/>
          </ac:picMkLst>
        </pc:picChg>
        <pc:picChg chg="add mod">
          <ac:chgData name="Samarth Bansal" userId="S::bansa115@purdue.edu::4b1d13b0-e67b-43e5-a744-182dbeaa60c5" providerId="AD" clId="Web-{7115484A-FE5A-441E-823D-339BBD090A4C}" dt="2023-12-09T01:37:50.543" v="1500" actId="1076"/>
          <ac:picMkLst>
            <pc:docMk/>
            <pc:sldMk cId="995544263" sldId="326"/>
            <ac:picMk id="55" creationId="{81BA9E51-F246-D79C-564E-6CAA798FB65A}"/>
          </ac:picMkLst>
        </pc:picChg>
        <pc:picChg chg="add mod">
          <ac:chgData name="Samarth Bansal" userId="S::bansa115@purdue.edu::4b1d13b0-e67b-43e5-a744-182dbeaa60c5" providerId="AD" clId="Web-{7115484A-FE5A-441E-823D-339BBD090A4C}" dt="2023-12-09T01:37:50.559" v="1501" actId="1076"/>
          <ac:picMkLst>
            <pc:docMk/>
            <pc:sldMk cId="995544263" sldId="326"/>
            <ac:picMk id="56" creationId="{E10D897A-7721-73DA-F49A-46D6C65B45CD}"/>
          </ac:picMkLst>
        </pc:picChg>
        <pc:picChg chg="add mod">
          <ac:chgData name="Samarth Bansal" userId="S::bansa115@purdue.edu::4b1d13b0-e67b-43e5-a744-182dbeaa60c5" providerId="AD" clId="Web-{7115484A-FE5A-441E-823D-339BBD090A4C}" dt="2023-12-09T01:37:50.559" v="1502" actId="1076"/>
          <ac:picMkLst>
            <pc:docMk/>
            <pc:sldMk cId="995544263" sldId="326"/>
            <ac:picMk id="57" creationId="{B8B775C0-962A-0CFC-D4FD-40C68D9309A4}"/>
          </ac:picMkLst>
        </pc:picChg>
        <pc:picChg chg="add mod">
          <ac:chgData name="Samarth Bansal" userId="S::bansa115@purdue.edu::4b1d13b0-e67b-43e5-a744-182dbeaa60c5" providerId="AD" clId="Web-{7115484A-FE5A-441E-823D-339BBD090A4C}" dt="2023-12-09T01:37:50.575" v="1503" actId="1076"/>
          <ac:picMkLst>
            <pc:docMk/>
            <pc:sldMk cId="995544263" sldId="326"/>
            <ac:picMk id="58" creationId="{FA62193F-6156-B19A-427A-626EAC28E8A6}"/>
          </ac:picMkLst>
        </pc:picChg>
        <pc:picChg chg="add mod">
          <ac:chgData name="Samarth Bansal" userId="S::bansa115@purdue.edu::4b1d13b0-e67b-43e5-a744-182dbeaa60c5" providerId="AD" clId="Web-{7115484A-FE5A-441E-823D-339BBD090A4C}" dt="2023-12-09T01:37:50.590" v="1504" actId="1076"/>
          <ac:picMkLst>
            <pc:docMk/>
            <pc:sldMk cId="995544263" sldId="326"/>
            <ac:picMk id="59" creationId="{C8C6188C-EF59-A99F-A03C-8C3E671E0044}"/>
          </ac:picMkLst>
        </pc:picChg>
        <pc:picChg chg="add mod">
          <ac:chgData name="Samarth Bansal" userId="S::bansa115@purdue.edu::4b1d13b0-e67b-43e5-a744-182dbeaa60c5" providerId="AD" clId="Web-{7115484A-FE5A-441E-823D-339BBD090A4C}" dt="2023-12-09T01:37:50.606" v="1505" actId="1076"/>
          <ac:picMkLst>
            <pc:docMk/>
            <pc:sldMk cId="995544263" sldId="326"/>
            <ac:picMk id="60" creationId="{1E4D885B-276B-3C90-BC05-DD7077C79C0A}"/>
          </ac:picMkLst>
        </pc:picChg>
        <pc:picChg chg="add mod">
          <ac:chgData name="Samarth Bansal" userId="S::bansa115@purdue.edu::4b1d13b0-e67b-43e5-a744-182dbeaa60c5" providerId="AD" clId="Web-{7115484A-FE5A-441E-823D-339BBD090A4C}" dt="2023-12-09T01:37:50.622" v="1506" actId="1076"/>
          <ac:picMkLst>
            <pc:docMk/>
            <pc:sldMk cId="995544263" sldId="326"/>
            <ac:picMk id="61" creationId="{27D952AC-7F73-E569-EB67-0BC5B5BDD422}"/>
          </ac:picMkLst>
        </pc:picChg>
        <pc:picChg chg="add mod">
          <ac:chgData name="Samarth Bansal" userId="S::bansa115@purdue.edu::4b1d13b0-e67b-43e5-a744-182dbeaa60c5" providerId="AD" clId="Web-{7115484A-FE5A-441E-823D-339BBD090A4C}" dt="2023-12-09T01:37:50.622" v="1507" actId="1076"/>
          <ac:picMkLst>
            <pc:docMk/>
            <pc:sldMk cId="995544263" sldId="326"/>
            <ac:picMk id="62" creationId="{487BEC7C-0753-52D2-A915-735C86A5B5AF}"/>
          </ac:picMkLst>
        </pc:picChg>
        <pc:picChg chg="add mod">
          <ac:chgData name="Samarth Bansal" userId="S::bansa115@purdue.edu::4b1d13b0-e67b-43e5-a744-182dbeaa60c5" providerId="AD" clId="Web-{7115484A-FE5A-441E-823D-339BBD090A4C}" dt="2023-12-09T01:37:50.637" v="1508" actId="1076"/>
          <ac:picMkLst>
            <pc:docMk/>
            <pc:sldMk cId="995544263" sldId="326"/>
            <ac:picMk id="63" creationId="{198A8A7F-3F8D-99D8-9EC0-DA14F3C9B5AE}"/>
          </ac:picMkLst>
        </pc:picChg>
        <pc:picChg chg="add mod">
          <ac:chgData name="Samarth Bansal" userId="S::bansa115@purdue.edu::4b1d13b0-e67b-43e5-a744-182dbeaa60c5" providerId="AD" clId="Web-{7115484A-FE5A-441E-823D-339BBD090A4C}" dt="2023-12-09T01:37:50.653" v="1509" actId="1076"/>
          <ac:picMkLst>
            <pc:docMk/>
            <pc:sldMk cId="995544263" sldId="326"/>
            <ac:picMk id="64" creationId="{C9EEFC2E-EC06-CE99-7927-9D33FE6F82F5}"/>
          </ac:picMkLst>
        </pc:picChg>
        <pc:picChg chg="add mod">
          <ac:chgData name="Samarth Bansal" userId="S::bansa115@purdue.edu::4b1d13b0-e67b-43e5-a744-182dbeaa60c5" providerId="AD" clId="Web-{7115484A-FE5A-441E-823D-339BBD090A4C}" dt="2023-12-09T01:37:50.653" v="1510" actId="1076"/>
          <ac:picMkLst>
            <pc:docMk/>
            <pc:sldMk cId="995544263" sldId="326"/>
            <ac:picMk id="65" creationId="{C4F04FDB-CBFD-1B6C-3339-A10677EBD122}"/>
          </ac:picMkLst>
        </pc:picChg>
        <pc:picChg chg="add mod">
          <ac:chgData name="Samarth Bansal" userId="S::bansa115@purdue.edu::4b1d13b0-e67b-43e5-a744-182dbeaa60c5" providerId="AD" clId="Web-{7115484A-FE5A-441E-823D-339BBD090A4C}" dt="2023-12-09T01:37:50.668" v="1511" actId="1076"/>
          <ac:picMkLst>
            <pc:docMk/>
            <pc:sldMk cId="995544263" sldId="326"/>
            <ac:picMk id="66" creationId="{772469D7-A234-969C-C94D-B5FFB6692839}"/>
          </ac:picMkLst>
        </pc:picChg>
        <pc:picChg chg="add mod">
          <ac:chgData name="Samarth Bansal" userId="S::bansa115@purdue.edu::4b1d13b0-e67b-43e5-a744-182dbeaa60c5" providerId="AD" clId="Web-{7115484A-FE5A-441E-823D-339BBD090A4C}" dt="2023-12-09T01:37:50.684" v="1512" actId="1076"/>
          <ac:picMkLst>
            <pc:docMk/>
            <pc:sldMk cId="995544263" sldId="326"/>
            <ac:picMk id="67" creationId="{DC1E832E-BDFF-6B4D-23A8-FD05FFD3E526}"/>
          </ac:picMkLst>
        </pc:picChg>
        <pc:picChg chg="add mod">
          <ac:chgData name="Samarth Bansal" userId="S::bansa115@purdue.edu::4b1d13b0-e67b-43e5-a744-182dbeaa60c5" providerId="AD" clId="Web-{7115484A-FE5A-441E-823D-339BBD090A4C}" dt="2023-12-09T01:37:50.700" v="1513" actId="1076"/>
          <ac:picMkLst>
            <pc:docMk/>
            <pc:sldMk cId="995544263" sldId="326"/>
            <ac:picMk id="68" creationId="{5E59F743-3B91-EB3F-5A5B-CFB79347A1A8}"/>
          </ac:picMkLst>
        </pc:picChg>
        <pc:picChg chg="add mod">
          <ac:chgData name="Samarth Bansal" userId="S::bansa115@purdue.edu::4b1d13b0-e67b-43e5-a744-182dbeaa60c5" providerId="AD" clId="Web-{7115484A-FE5A-441E-823D-339BBD090A4C}" dt="2023-12-09T01:37:50.715" v="1514" actId="1076"/>
          <ac:picMkLst>
            <pc:docMk/>
            <pc:sldMk cId="995544263" sldId="326"/>
            <ac:picMk id="69" creationId="{ECFEA869-0DCA-A618-095A-4598821AACEB}"/>
          </ac:picMkLst>
        </pc:picChg>
        <pc:picChg chg="add mod">
          <ac:chgData name="Samarth Bansal" userId="S::bansa115@purdue.edu::4b1d13b0-e67b-43e5-a744-182dbeaa60c5" providerId="AD" clId="Web-{7115484A-FE5A-441E-823D-339BBD090A4C}" dt="2023-12-09T01:37:50.731" v="1515" actId="1076"/>
          <ac:picMkLst>
            <pc:docMk/>
            <pc:sldMk cId="995544263" sldId="326"/>
            <ac:picMk id="70" creationId="{8CBCC730-0EB3-84CA-8A21-AC16D4D510F5}"/>
          </ac:picMkLst>
        </pc:picChg>
        <pc:picChg chg="add mod">
          <ac:chgData name="Samarth Bansal" userId="S::bansa115@purdue.edu::4b1d13b0-e67b-43e5-a744-182dbeaa60c5" providerId="AD" clId="Web-{7115484A-FE5A-441E-823D-339BBD090A4C}" dt="2023-12-09T01:37:50.731" v="1516" actId="1076"/>
          <ac:picMkLst>
            <pc:docMk/>
            <pc:sldMk cId="995544263" sldId="326"/>
            <ac:picMk id="71" creationId="{26065F4B-8E31-97F0-DE95-76F77F34419F}"/>
          </ac:picMkLst>
        </pc:picChg>
        <pc:picChg chg="add mod">
          <ac:chgData name="Samarth Bansal" userId="S::bansa115@purdue.edu::4b1d13b0-e67b-43e5-a744-182dbeaa60c5" providerId="AD" clId="Web-{7115484A-FE5A-441E-823D-339BBD090A4C}" dt="2023-12-09T01:37:50.747" v="1517" actId="1076"/>
          <ac:picMkLst>
            <pc:docMk/>
            <pc:sldMk cId="995544263" sldId="326"/>
            <ac:picMk id="72" creationId="{BD3D50C2-0CCE-7ECF-DF60-06F92AD33681}"/>
          </ac:picMkLst>
        </pc:picChg>
        <pc:picChg chg="add mod">
          <ac:chgData name="Samarth Bansal" userId="S::bansa115@purdue.edu::4b1d13b0-e67b-43e5-a744-182dbeaa60c5" providerId="AD" clId="Web-{7115484A-FE5A-441E-823D-339BBD090A4C}" dt="2023-12-09T01:37:50.762" v="1518" actId="1076"/>
          <ac:picMkLst>
            <pc:docMk/>
            <pc:sldMk cId="995544263" sldId="326"/>
            <ac:picMk id="73" creationId="{7CC1B7A1-F6FF-3000-5BE7-4FED9C2637FB}"/>
          </ac:picMkLst>
        </pc:picChg>
        <pc:picChg chg="add mod">
          <ac:chgData name="Samarth Bansal" userId="S::bansa115@purdue.edu::4b1d13b0-e67b-43e5-a744-182dbeaa60c5" providerId="AD" clId="Web-{7115484A-FE5A-441E-823D-339BBD090A4C}" dt="2023-12-09T01:37:50.778" v="1519" actId="1076"/>
          <ac:picMkLst>
            <pc:docMk/>
            <pc:sldMk cId="995544263" sldId="326"/>
            <ac:picMk id="74" creationId="{C58CC8AF-9FA4-0ED0-6671-7B537D587289}"/>
          </ac:picMkLst>
        </pc:picChg>
        <pc:picChg chg="add mod">
          <ac:chgData name="Samarth Bansal" userId="S::bansa115@purdue.edu::4b1d13b0-e67b-43e5-a744-182dbeaa60c5" providerId="AD" clId="Web-{7115484A-FE5A-441E-823D-339BBD090A4C}" dt="2023-12-09T01:37:50.778" v="1520" actId="1076"/>
          <ac:picMkLst>
            <pc:docMk/>
            <pc:sldMk cId="995544263" sldId="326"/>
            <ac:picMk id="75" creationId="{85FE6964-D98A-8619-02D9-AC78B00580CB}"/>
          </ac:picMkLst>
        </pc:picChg>
        <pc:picChg chg="add mod">
          <ac:chgData name="Samarth Bansal" userId="S::bansa115@purdue.edu::4b1d13b0-e67b-43e5-a744-182dbeaa60c5" providerId="AD" clId="Web-{7115484A-FE5A-441E-823D-339BBD090A4C}" dt="2023-12-09T01:37:50.793" v="1521" actId="1076"/>
          <ac:picMkLst>
            <pc:docMk/>
            <pc:sldMk cId="995544263" sldId="326"/>
            <ac:picMk id="76" creationId="{B010A413-9C0D-9DCD-5F85-06471869A621}"/>
          </ac:picMkLst>
        </pc:picChg>
        <pc:picChg chg="add mod">
          <ac:chgData name="Samarth Bansal" userId="S::bansa115@purdue.edu::4b1d13b0-e67b-43e5-a744-182dbeaa60c5" providerId="AD" clId="Web-{7115484A-FE5A-441E-823D-339BBD090A4C}" dt="2023-12-09T01:37:50.809" v="1522" actId="1076"/>
          <ac:picMkLst>
            <pc:docMk/>
            <pc:sldMk cId="995544263" sldId="326"/>
            <ac:picMk id="77" creationId="{1252B805-F4C8-02D5-32D4-22CB3BFC47CF}"/>
          </ac:picMkLst>
        </pc:picChg>
        <pc:picChg chg="add mod">
          <ac:chgData name="Samarth Bansal" userId="S::bansa115@purdue.edu::4b1d13b0-e67b-43e5-a744-182dbeaa60c5" providerId="AD" clId="Web-{7115484A-FE5A-441E-823D-339BBD090A4C}" dt="2023-12-09T01:37:50.825" v="1523" actId="1076"/>
          <ac:picMkLst>
            <pc:docMk/>
            <pc:sldMk cId="995544263" sldId="326"/>
            <ac:picMk id="78" creationId="{BDF58835-8A98-737C-65BD-6695A842DC6A}"/>
          </ac:picMkLst>
        </pc:picChg>
        <pc:picChg chg="add mod">
          <ac:chgData name="Samarth Bansal" userId="S::bansa115@purdue.edu::4b1d13b0-e67b-43e5-a744-182dbeaa60c5" providerId="AD" clId="Web-{7115484A-FE5A-441E-823D-339BBD090A4C}" dt="2023-12-09T01:37:50.825" v="1524" actId="1076"/>
          <ac:picMkLst>
            <pc:docMk/>
            <pc:sldMk cId="995544263" sldId="326"/>
            <ac:picMk id="79" creationId="{0DD44DA8-EB79-480B-A60F-BD0A442D9EE8}"/>
          </ac:picMkLst>
        </pc:picChg>
        <pc:picChg chg="add mod">
          <ac:chgData name="Samarth Bansal" userId="S::bansa115@purdue.edu::4b1d13b0-e67b-43e5-a744-182dbeaa60c5" providerId="AD" clId="Web-{7115484A-FE5A-441E-823D-339BBD090A4C}" dt="2023-12-09T01:37:50.840" v="1525" actId="1076"/>
          <ac:picMkLst>
            <pc:docMk/>
            <pc:sldMk cId="995544263" sldId="326"/>
            <ac:picMk id="80" creationId="{68A320E6-4252-4DF9-CE7F-95781B00DBAC}"/>
          </ac:picMkLst>
        </pc:picChg>
        <pc:picChg chg="add mod">
          <ac:chgData name="Samarth Bansal" userId="S::bansa115@purdue.edu::4b1d13b0-e67b-43e5-a744-182dbeaa60c5" providerId="AD" clId="Web-{7115484A-FE5A-441E-823D-339BBD090A4C}" dt="2023-12-09T01:37:50.856" v="1526" actId="1076"/>
          <ac:picMkLst>
            <pc:docMk/>
            <pc:sldMk cId="995544263" sldId="326"/>
            <ac:picMk id="81" creationId="{9F1E1CFC-B8F5-AC57-D6E7-5804AF40086C}"/>
          </ac:picMkLst>
        </pc:picChg>
        <pc:picChg chg="add mod">
          <ac:chgData name="Samarth Bansal" userId="S::bansa115@purdue.edu::4b1d13b0-e67b-43e5-a744-182dbeaa60c5" providerId="AD" clId="Web-{7115484A-FE5A-441E-823D-339BBD090A4C}" dt="2023-12-09T01:37:50.872" v="1527" actId="1076"/>
          <ac:picMkLst>
            <pc:docMk/>
            <pc:sldMk cId="995544263" sldId="326"/>
            <ac:picMk id="82" creationId="{4D8DF4ED-08BD-45B3-C91D-5E5A57BE14D5}"/>
          </ac:picMkLst>
        </pc:picChg>
        <pc:picChg chg="add mod">
          <ac:chgData name="Samarth Bansal" userId="S::bansa115@purdue.edu::4b1d13b0-e67b-43e5-a744-182dbeaa60c5" providerId="AD" clId="Web-{7115484A-FE5A-441E-823D-339BBD090A4C}" dt="2023-12-09T01:37:50.872" v="1528" actId="1076"/>
          <ac:picMkLst>
            <pc:docMk/>
            <pc:sldMk cId="995544263" sldId="326"/>
            <ac:picMk id="83" creationId="{C3B6F5C3-703F-5813-605E-40877E5DC0CA}"/>
          </ac:picMkLst>
        </pc:picChg>
        <pc:picChg chg="add mod">
          <ac:chgData name="Samarth Bansal" userId="S::bansa115@purdue.edu::4b1d13b0-e67b-43e5-a744-182dbeaa60c5" providerId="AD" clId="Web-{7115484A-FE5A-441E-823D-339BBD090A4C}" dt="2023-12-09T01:37:50.887" v="1529" actId="1076"/>
          <ac:picMkLst>
            <pc:docMk/>
            <pc:sldMk cId="995544263" sldId="326"/>
            <ac:picMk id="84" creationId="{E211DBB6-2F1C-9ED2-15C4-2E3FA44F7BD4}"/>
          </ac:picMkLst>
        </pc:picChg>
        <pc:picChg chg="add mod">
          <ac:chgData name="Samarth Bansal" userId="S::bansa115@purdue.edu::4b1d13b0-e67b-43e5-a744-182dbeaa60c5" providerId="AD" clId="Web-{7115484A-FE5A-441E-823D-339BBD090A4C}" dt="2023-12-09T01:37:50.903" v="1530" actId="1076"/>
          <ac:picMkLst>
            <pc:docMk/>
            <pc:sldMk cId="995544263" sldId="326"/>
            <ac:picMk id="85" creationId="{E643BE69-19EB-21DD-F90D-A504374931B2}"/>
          </ac:picMkLst>
        </pc:picChg>
        <pc:picChg chg="add mod">
          <ac:chgData name="Samarth Bansal" userId="S::bansa115@purdue.edu::4b1d13b0-e67b-43e5-a744-182dbeaa60c5" providerId="AD" clId="Web-{7115484A-FE5A-441E-823D-339BBD090A4C}" dt="2023-12-09T01:37:50.918" v="1531" actId="1076"/>
          <ac:picMkLst>
            <pc:docMk/>
            <pc:sldMk cId="995544263" sldId="326"/>
            <ac:picMk id="86" creationId="{631CA564-7554-1462-1315-FBE90ACE1C94}"/>
          </ac:picMkLst>
        </pc:picChg>
        <pc:picChg chg="add mod">
          <ac:chgData name="Samarth Bansal" userId="S::bansa115@purdue.edu::4b1d13b0-e67b-43e5-a744-182dbeaa60c5" providerId="AD" clId="Web-{7115484A-FE5A-441E-823D-339BBD090A4C}" dt="2023-12-09T01:37:50.934" v="1532" actId="1076"/>
          <ac:picMkLst>
            <pc:docMk/>
            <pc:sldMk cId="995544263" sldId="326"/>
            <ac:picMk id="87" creationId="{0D223170-D1BC-E634-22FA-A9C3AFF13D18}"/>
          </ac:picMkLst>
        </pc:picChg>
        <pc:picChg chg="add mod">
          <ac:chgData name="Samarth Bansal" userId="S::bansa115@purdue.edu::4b1d13b0-e67b-43e5-a744-182dbeaa60c5" providerId="AD" clId="Web-{7115484A-FE5A-441E-823D-339BBD090A4C}" dt="2023-12-09T01:37:50.950" v="1533" actId="1076"/>
          <ac:picMkLst>
            <pc:docMk/>
            <pc:sldMk cId="995544263" sldId="326"/>
            <ac:picMk id="88" creationId="{FFE7FBB2-26C7-2581-F03B-DDED087B1FAC}"/>
          </ac:picMkLst>
        </pc:picChg>
        <pc:picChg chg="add mod">
          <ac:chgData name="Samarth Bansal" userId="S::bansa115@purdue.edu::4b1d13b0-e67b-43e5-a744-182dbeaa60c5" providerId="AD" clId="Web-{7115484A-FE5A-441E-823D-339BBD090A4C}" dt="2023-12-09T01:37:50.950" v="1534" actId="1076"/>
          <ac:picMkLst>
            <pc:docMk/>
            <pc:sldMk cId="995544263" sldId="326"/>
            <ac:picMk id="89" creationId="{8353D07F-9559-9979-791B-02128CB73784}"/>
          </ac:picMkLst>
        </pc:picChg>
      </pc:sldChg>
      <pc:sldChg chg="addSp delSp modSp ord">
        <pc:chgData name="Samarth Bansal" userId="S::bansa115@purdue.edu::4b1d13b0-e67b-43e5-a744-182dbeaa60c5" providerId="AD" clId="Web-{7115484A-FE5A-441E-823D-339BBD090A4C}" dt="2023-12-09T03:19:16.845" v="3002"/>
        <pc:sldMkLst>
          <pc:docMk/>
          <pc:sldMk cId="22206912" sldId="329"/>
        </pc:sldMkLst>
        <pc:spChg chg="add del">
          <ac:chgData name="Samarth Bansal" userId="S::bansa115@purdue.edu::4b1d13b0-e67b-43e5-a744-182dbeaa60c5" providerId="AD" clId="Web-{7115484A-FE5A-441E-823D-339BBD090A4C}" dt="2023-12-09T01:49:32.968" v="1683"/>
          <ac:spMkLst>
            <pc:docMk/>
            <pc:sldMk cId="22206912" sldId="329"/>
            <ac:spMk id="1031" creationId="{9FD1B6CA-C518-AFBE-6D0E-83FC512516F8}"/>
          </ac:spMkLst>
        </pc:spChg>
        <pc:spChg chg="add del">
          <ac:chgData name="Samarth Bansal" userId="S::bansa115@purdue.edu::4b1d13b0-e67b-43e5-a744-182dbeaa60c5" providerId="AD" clId="Web-{7115484A-FE5A-441E-823D-339BBD090A4C}" dt="2023-12-09T01:49:32.968" v="1682"/>
          <ac:spMkLst>
            <pc:docMk/>
            <pc:sldMk cId="22206912" sldId="329"/>
            <ac:spMk id="1033" creationId="{97A98060-92F1-34A5-4A37-E5FD72D9C65F}"/>
          </ac:spMkLst>
        </pc:spChg>
        <pc:spChg chg="add del">
          <ac:chgData name="Samarth Bansal" userId="S::bansa115@purdue.edu::4b1d13b0-e67b-43e5-a744-182dbeaa60c5" providerId="AD" clId="Web-{7115484A-FE5A-441E-823D-339BBD090A4C}" dt="2023-12-09T01:49:32.968" v="1681"/>
          <ac:spMkLst>
            <pc:docMk/>
            <pc:sldMk cId="22206912" sldId="329"/>
            <ac:spMk id="1035" creationId="{CBD98DA4-7459-6483-FB6B-DA08A42407B8}"/>
          </ac:spMkLst>
        </pc:spChg>
        <pc:spChg chg="add del">
          <ac:chgData name="Samarth Bansal" userId="S::bansa115@purdue.edu::4b1d13b0-e67b-43e5-a744-182dbeaa60c5" providerId="AD" clId="Web-{7115484A-FE5A-441E-823D-339BBD090A4C}" dt="2023-12-09T01:49:32.968" v="1680"/>
          <ac:spMkLst>
            <pc:docMk/>
            <pc:sldMk cId="22206912" sldId="329"/>
            <ac:spMk id="1037" creationId="{B41A0743-A73C-74A9-1665-2FE676B63BD7}"/>
          </ac:spMkLst>
        </pc:spChg>
        <pc:spChg chg="add del">
          <ac:chgData name="Samarth Bansal" userId="S::bansa115@purdue.edu::4b1d13b0-e67b-43e5-a744-182dbeaa60c5" providerId="AD" clId="Web-{7115484A-FE5A-441E-823D-339BBD090A4C}" dt="2023-12-09T01:49:32.968" v="1679"/>
          <ac:spMkLst>
            <pc:docMk/>
            <pc:sldMk cId="22206912" sldId="329"/>
            <ac:spMk id="1039" creationId="{1E27B2E6-2BA6-95A2-B7CE-B6060361FEE7}"/>
          </ac:spMkLst>
        </pc:spChg>
        <pc:spChg chg="add del">
          <ac:chgData name="Samarth Bansal" userId="S::bansa115@purdue.edu::4b1d13b0-e67b-43e5-a744-182dbeaa60c5" providerId="AD" clId="Web-{7115484A-FE5A-441E-823D-339BBD090A4C}" dt="2023-12-09T01:49:32.968" v="1678"/>
          <ac:spMkLst>
            <pc:docMk/>
            <pc:sldMk cId="22206912" sldId="329"/>
            <ac:spMk id="1041" creationId="{C5C40DD7-4ACE-A0F3-E754-6C154CDF3680}"/>
          </ac:spMkLst>
        </pc:spChg>
        <pc:spChg chg="add del">
          <ac:chgData name="Samarth Bansal" userId="S::bansa115@purdue.edu::4b1d13b0-e67b-43e5-a744-182dbeaa60c5" providerId="AD" clId="Web-{7115484A-FE5A-441E-823D-339BBD090A4C}" dt="2023-12-09T01:49:32.968" v="1677"/>
          <ac:spMkLst>
            <pc:docMk/>
            <pc:sldMk cId="22206912" sldId="329"/>
            <ac:spMk id="1043" creationId="{0409E6DB-62B1-07BE-0AE6-D8ECD018C5D7}"/>
          </ac:spMkLst>
        </pc:spChg>
        <pc:spChg chg="add del">
          <ac:chgData name="Samarth Bansal" userId="S::bansa115@purdue.edu::4b1d13b0-e67b-43e5-a744-182dbeaa60c5" providerId="AD" clId="Web-{7115484A-FE5A-441E-823D-339BBD090A4C}" dt="2023-12-09T01:49:32.968" v="1676"/>
          <ac:spMkLst>
            <pc:docMk/>
            <pc:sldMk cId="22206912" sldId="329"/>
            <ac:spMk id="1045" creationId="{E4CCC6A5-4BE6-E302-8AC0-7D3156FB2331}"/>
          </ac:spMkLst>
        </pc:spChg>
        <pc:spChg chg="add del">
          <ac:chgData name="Samarth Bansal" userId="S::bansa115@purdue.edu::4b1d13b0-e67b-43e5-a744-182dbeaa60c5" providerId="AD" clId="Web-{7115484A-FE5A-441E-823D-339BBD090A4C}" dt="2023-12-09T01:49:32.968" v="1675"/>
          <ac:spMkLst>
            <pc:docMk/>
            <pc:sldMk cId="22206912" sldId="329"/>
            <ac:spMk id="1047" creationId="{1D81CE9A-1A01-8749-70D6-82C13DEDD7CF}"/>
          </ac:spMkLst>
        </pc:spChg>
        <pc:spChg chg="add del">
          <ac:chgData name="Samarth Bansal" userId="S::bansa115@purdue.edu::4b1d13b0-e67b-43e5-a744-182dbeaa60c5" providerId="AD" clId="Web-{7115484A-FE5A-441E-823D-339BBD090A4C}" dt="2023-12-09T01:49:32.968" v="1674"/>
          <ac:spMkLst>
            <pc:docMk/>
            <pc:sldMk cId="22206912" sldId="329"/>
            <ac:spMk id="1049" creationId="{56945726-1948-CE50-D132-E4B688B0EF95}"/>
          </ac:spMkLst>
        </pc:spChg>
        <pc:spChg chg="add del">
          <ac:chgData name="Samarth Bansal" userId="S::bansa115@purdue.edu::4b1d13b0-e67b-43e5-a744-182dbeaa60c5" providerId="AD" clId="Web-{7115484A-FE5A-441E-823D-339BBD090A4C}" dt="2023-12-09T01:49:32.968" v="1673"/>
          <ac:spMkLst>
            <pc:docMk/>
            <pc:sldMk cId="22206912" sldId="329"/>
            <ac:spMk id="1051" creationId="{9EAB9BF5-30E8-E2E6-1A51-ADF966C6DF84}"/>
          </ac:spMkLst>
        </pc:spChg>
        <pc:spChg chg="add del">
          <ac:chgData name="Samarth Bansal" userId="S::bansa115@purdue.edu::4b1d13b0-e67b-43e5-a744-182dbeaa60c5" providerId="AD" clId="Web-{7115484A-FE5A-441E-823D-339BBD090A4C}" dt="2023-12-09T01:49:32.968" v="1672"/>
          <ac:spMkLst>
            <pc:docMk/>
            <pc:sldMk cId="22206912" sldId="329"/>
            <ac:spMk id="1053" creationId="{46A967E8-CC00-1A49-E60C-992232C3135D}"/>
          </ac:spMkLst>
        </pc:spChg>
        <pc:spChg chg="add del">
          <ac:chgData name="Samarth Bansal" userId="S::bansa115@purdue.edu::4b1d13b0-e67b-43e5-a744-182dbeaa60c5" providerId="AD" clId="Web-{7115484A-FE5A-441E-823D-339BBD090A4C}" dt="2023-12-09T01:49:32.968" v="1671"/>
          <ac:spMkLst>
            <pc:docMk/>
            <pc:sldMk cId="22206912" sldId="329"/>
            <ac:spMk id="1055" creationId="{C854A1E7-3314-E954-38D2-354314C8EBFF}"/>
          </ac:spMkLst>
        </pc:spChg>
        <pc:spChg chg="add del">
          <ac:chgData name="Samarth Bansal" userId="S::bansa115@purdue.edu::4b1d13b0-e67b-43e5-a744-182dbeaa60c5" providerId="AD" clId="Web-{7115484A-FE5A-441E-823D-339BBD090A4C}" dt="2023-12-09T01:49:32.968" v="1670"/>
          <ac:spMkLst>
            <pc:docMk/>
            <pc:sldMk cId="22206912" sldId="329"/>
            <ac:spMk id="1057" creationId="{B0302D7B-81E3-3268-5126-1361A14F6E5D}"/>
          </ac:spMkLst>
        </pc:spChg>
        <pc:spChg chg="add del">
          <ac:chgData name="Samarth Bansal" userId="S::bansa115@purdue.edu::4b1d13b0-e67b-43e5-a744-182dbeaa60c5" providerId="AD" clId="Web-{7115484A-FE5A-441E-823D-339BBD090A4C}" dt="2023-12-09T01:49:32.968" v="1669"/>
          <ac:spMkLst>
            <pc:docMk/>
            <pc:sldMk cId="22206912" sldId="329"/>
            <ac:spMk id="1059" creationId="{C20967FB-40CA-6079-5654-BE609C0F627F}"/>
          </ac:spMkLst>
        </pc:spChg>
        <pc:spChg chg="add del">
          <ac:chgData name="Samarth Bansal" userId="S::bansa115@purdue.edu::4b1d13b0-e67b-43e5-a744-182dbeaa60c5" providerId="AD" clId="Web-{7115484A-FE5A-441E-823D-339BBD090A4C}" dt="2023-12-09T01:49:32.968" v="1668"/>
          <ac:spMkLst>
            <pc:docMk/>
            <pc:sldMk cId="22206912" sldId="329"/>
            <ac:spMk id="1061" creationId="{18494A92-D99E-9F68-BE50-05A5D09EF6E3}"/>
          </ac:spMkLst>
        </pc:spChg>
        <pc:spChg chg="add del">
          <ac:chgData name="Samarth Bansal" userId="S::bansa115@purdue.edu::4b1d13b0-e67b-43e5-a744-182dbeaa60c5" providerId="AD" clId="Web-{7115484A-FE5A-441E-823D-339BBD090A4C}" dt="2023-12-09T01:49:32.968" v="1667"/>
          <ac:spMkLst>
            <pc:docMk/>
            <pc:sldMk cId="22206912" sldId="329"/>
            <ac:spMk id="1063" creationId="{564CB3E0-E851-6C6C-4ECA-12F1FC8095EF}"/>
          </ac:spMkLst>
        </pc:spChg>
        <pc:spChg chg="add del">
          <ac:chgData name="Samarth Bansal" userId="S::bansa115@purdue.edu::4b1d13b0-e67b-43e5-a744-182dbeaa60c5" providerId="AD" clId="Web-{7115484A-FE5A-441E-823D-339BBD090A4C}" dt="2023-12-09T01:49:32.968" v="1666"/>
          <ac:spMkLst>
            <pc:docMk/>
            <pc:sldMk cId="22206912" sldId="329"/>
            <ac:spMk id="1065" creationId="{D8F234CE-C345-B430-5F4E-4085B74CEB92}"/>
          </ac:spMkLst>
        </pc:spChg>
        <pc:spChg chg="add del">
          <ac:chgData name="Samarth Bansal" userId="S::bansa115@purdue.edu::4b1d13b0-e67b-43e5-a744-182dbeaa60c5" providerId="AD" clId="Web-{7115484A-FE5A-441E-823D-339BBD090A4C}" dt="2023-12-09T01:49:32.968" v="1665"/>
          <ac:spMkLst>
            <pc:docMk/>
            <pc:sldMk cId="22206912" sldId="329"/>
            <ac:spMk id="1067" creationId="{82269682-78AF-0917-6411-22780804C76E}"/>
          </ac:spMkLst>
        </pc:spChg>
        <pc:spChg chg="add del">
          <ac:chgData name="Samarth Bansal" userId="S::bansa115@purdue.edu::4b1d13b0-e67b-43e5-a744-182dbeaa60c5" providerId="AD" clId="Web-{7115484A-FE5A-441E-823D-339BBD090A4C}" dt="2023-12-09T01:49:32.968" v="1664"/>
          <ac:spMkLst>
            <pc:docMk/>
            <pc:sldMk cId="22206912" sldId="329"/>
            <ac:spMk id="1069" creationId="{601BBCF0-DBBD-D043-9640-6791D39BD206}"/>
          </ac:spMkLst>
        </pc:spChg>
        <pc:spChg chg="add del">
          <ac:chgData name="Samarth Bansal" userId="S::bansa115@purdue.edu::4b1d13b0-e67b-43e5-a744-182dbeaa60c5" providerId="AD" clId="Web-{7115484A-FE5A-441E-823D-339BBD090A4C}" dt="2023-12-09T01:49:32.968" v="1663"/>
          <ac:spMkLst>
            <pc:docMk/>
            <pc:sldMk cId="22206912" sldId="329"/>
            <ac:spMk id="1071" creationId="{0DDD9B5B-7489-B4D4-1177-8685EA45E31F}"/>
          </ac:spMkLst>
        </pc:spChg>
        <pc:spChg chg="add del">
          <ac:chgData name="Samarth Bansal" userId="S::bansa115@purdue.edu::4b1d13b0-e67b-43e5-a744-182dbeaa60c5" providerId="AD" clId="Web-{7115484A-FE5A-441E-823D-339BBD090A4C}" dt="2023-12-09T01:49:32.968" v="1662"/>
          <ac:spMkLst>
            <pc:docMk/>
            <pc:sldMk cId="22206912" sldId="329"/>
            <ac:spMk id="1073" creationId="{964F5967-69D9-5DE9-BE5C-3C23A877CB46}"/>
          </ac:spMkLst>
        </pc:spChg>
        <pc:spChg chg="add del">
          <ac:chgData name="Samarth Bansal" userId="S::bansa115@purdue.edu::4b1d13b0-e67b-43e5-a744-182dbeaa60c5" providerId="AD" clId="Web-{7115484A-FE5A-441E-823D-339BBD090A4C}" dt="2023-12-09T01:49:32.968" v="1661"/>
          <ac:spMkLst>
            <pc:docMk/>
            <pc:sldMk cId="22206912" sldId="329"/>
            <ac:spMk id="1075" creationId="{C7AFF2F8-4A1B-02D3-DBB6-485557F43A7C}"/>
          </ac:spMkLst>
        </pc:spChg>
        <pc:spChg chg="add del">
          <ac:chgData name="Samarth Bansal" userId="S::bansa115@purdue.edu::4b1d13b0-e67b-43e5-a744-182dbeaa60c5" providerId="AD" clId="Web-{7115484A-FE5A-441E-823D-339BBD090A4C}" dt="2023-12-09T01:49:32.968" v="1660"/>
          <ac:spMkLst>
            <pc:docMk/>
            <pc:sldMk cId="22206912" sldId="329"/>
            <ac:spMk id="1077" creationId="{48BDF38E-B382-1FD3-C97C-EBB083F2430E}"/>
          </ac:spMkLst>
        </pc:spChg>
        <pc:spChg chg="add del">
          <ac:chgData name="Samarth Bansal" userId="S::bansa115@purdue.edu::4b1d13b0-e67b-43e5-a744-182dbeaa60c5" providerId="AD" clId="Web-{7115484A-FE5A-441E-823D-339BBD090A4C}" dt="2023-12-09T01:49:32.968" v="1659"/>
          <ac:spMkLst>
            <pc:docMk/>
            <pc:sldMk cId="22206912" sldId="329"/>
            <ac:spMk id="1079" creationId="{25C3981D-0B96-1EEA-0B2A-18116285438F}"/>
          </ac:spMkLst>
        </pc:spChg>
        <pc:spChg chg="add del">
          <ac:chgData name="Samarth Bansal" userId="S::bansa115@purdue.edu::4b1d13b0-e67b-43e5-a744-182dbeaa60c5" providerId="AD" clId="Web-{7115484A-FE5A-441E-823D-339BBD090A4C}" dt="2023-12-09T01:49:32.968" v="1658"/>
          <ac:spMkLst>
            <pc:docMk/>
            <pc:sldMk cId="22206912" sldId="329"/>
            <ac:spMk id="1081" creationId="{AFDB5664-5183-B2C6-D1C7-187DF7A24671}"/>
          </ac:spMkLst>
        </pc:spChg>
        <pc:spChg chg="add del">
          <ac:chgData name="Samarth Bansal" userId="S::bansa115@purdue.edu::4b1d13b0-e67b-43e5-a744-182dbeaa60c5" providerId="AD" clId="Web-{7115484A-FE5A-441E-823D-339BBD090A4C}" dt="2023-12-09T01:49:32.968" v="1657"/>
          <ac:spMkLst>
            <pc:docMk/>
            <pc:sldMk cId="22206912" sldId="329"/>
            <ac:spMk id="1083" creationId="{99DB7D55-E0BD-0FAA-C278-0E4AE4F23A52}"/>
          </ac:spMkLst>
        </pc:spChg>
        <pc:spChg chg="add del">
          <ac:chgData name="Samarth Bansal" userId="S::bansa115@purdue.edu::4b1d13b0-e67b-43e5-a744-182dbeaa60c5" providerId="AD" clId="Web-{7115484A-FE5A-441E-823D-339BBD090A4C}" dt="2023-12-09T01:49:32.968" v="1656"/>
          <ac:spMkLst>
            <pc:docMk/>
            <pc:sldMk cId="22206912" sldId="329"/>
            <ac:spMk id="1085" creationId="{BCF70DFC-F089-6E01-8958-BFEA0AEFC653}"/>
          </ac:spMkLst>
        </pc:spChg>
        <pc:spChg chg="add del">
          <ac:chgData name="Samarth Bansal" userId="S::bansa115@purdue.edu::4b1d13b0-e67b-43e5-a744-182dbeaa60c5" providerId="AD" clId="Web-{7115484A-FE5A-441E-823D-339BBD090A4C}" dt="2023-12-09T01:49:32.968" v="1655"/>
          <ac:spMkLst>
            <pc:docMk/>
            <pc:sldMk cId="22206912" sldId="329"/>
            <ac:spMk id="1087" creationId="{6DD68632-89D8-384F-0CC8-E47706FDFBD9}"/>
          </ac:spMkLst>
        </pc:spChg>
        <pc:spChg chg="add del">
          <ac:chgData name="Samarth Bansal" userId="S::bansa115@purdue.edu::4b1d13b0-e67b-43e5-a744-182dbeaa60c5" providerId="AD" clId="Web-{7115484A-FE5A-441E-823D-339BBD090A4C}" dt="2023-12-09T01:50:21.438" v="1775"/>
          <ac:spMkLst>
            <pc:docMk/>
            <pc:sldMk cId="22206912" sldId="329"/>
            <ac:spMk id="1125" creationId="{2FA7D88D-9595-18E4-05BF-F9AC7562EFAD}"/>
          </ac:spMkLst>
        </pc:spChg>
        <pc:spChg chg="add del">
          <ac:chgData name="Samarth Bansal" userId="S::bansa115@purdue.edu::4b1d13b0-e67b-43e5-a744-182dbeaa60c5" providerId="AD" clId="Web-{7115484A-FE5A-441E-823D-339BBD090A4C}" dt="2023-12-09T01:50:21.438" v="1774"/>
          <ac:spMkLst>
            <pc:docMk/>
            <pc:sldMk cId="22206912" sldId="329"/>
            <ac:spMk id="1127" creationId="{4E30FE2A-D813-D7A5-9703-918D2AFC101B}"/>
          </ac:spMkLst>
        </pc:spChg>
        <pc:spChg chg="add del">
          <ac:chgData name="Samarth Bansal" userId="S::bansa115@purdue.edu::4b1d13b0-e67b-43e5-a744-182dbeaa60c5" providerId="AD" clId="Web-{7115484A-FE5A-441E-823D-339BBD090A4C}" dt="2023-12-09T01:50:21.438" v="1773"/>
          <ac:spMkLst>
            <pc:docMk/>
            <pc:sldMk cId="22206912" sldId="329"/>
            <ac:spMk id="1129" creationId="{C3CA16AB-E704-DE82-9ED8-C90C79587841}"/>
          </ac:spMkLst>
        </pc:spChg>
        <pc:spChg chg="add del">
          <ac:chgData name="Samarth Bansal" userId="S::bansa115@purdue.edu::4b1d13b0-e67b-43e5-a744-182dbeaa60c5" providerId="AD" clId="Web-{7115484A-FE5A-441E-823D-339BBD090A4C}" dt="2023-12-09T01:50:21.438" v="1772"/>
          <ac:spMkLst>
            <pc:docMk/>
            <pc:sldMk cId="22206912" sldId="329"/>
            <ac:spMk id="1131" creationId="{EFC66184-9F9C-BA2E-2172-2925424DD07F}"/>
          </ac:spMkLst>
        </pc:spChg>
        <pc:spChg chg="add del">
          <ac:chgData name="Samarth Bansal" userId="S::bansa115@purdue.edu::4b1d13b0-e67b-43e5-a744-182dbeaa60c5" providerId="AD" clId="Web-{7115484A-FE5A-441E-823D-339BBD090A4C}" dt="2023-12-09T01:50:21.438" v="1771"/>
          <ac:spMkLst>
            <pc:docMk/>
            <pc:sldMk cId="22206912" sldId="329"/>
            <ac:spMk id="1133" creationId="{BC40D070-FB05-590E-C0EA-B926FC1EAEA4}"/>
          </ac:spMkLst>
        </pc:spChg>
        <pc:spChg chg="add del">
          <ac:chgData name="Samarth Bansal" userId="S::bansa115@purdue.edu::4b1d13b0-e67b-43e5-a744-182dbeaa60c5" providerId="AD" clId="Web-{7115484A-FE5A-441E-823D-339BBD090A4C}" dt="2023-12-09T01:50:21.438" v="1770"/>
          <ac:spMkLst>
            <pc:docMk/>
            <pc:sldMk cId="22206912" sldId="329"/>
            <ac:spMk id="1135" creationId="{1F92527F-0C17-4795-6E9B-26FF9552E6D6}"/>
          </ac:spMkLst>
        </pc:spChg>
        <pc:spChg chg="add del">
          <ac:chgData name="Samarth Bansal" userId="S::bansa115@purdue.edu::4b1d13b0-e67b-43e5-a744-182dbeaa60c5" providerId="AD" clId="Web-{7115484A-FE5A-441E-823D-339BBD090A4C}" dt="2023-12-09T01:50:21.438" v="1769"/>
          <ac:spMkLst>
            <pc:docMk/>
            <pc:sldMk cId="22206912" sldId="329"/>
            <ac:spMk id="1137" creationId="{A93FABB3-D441-52CD-8FA5-3FA7A02F4388}"/>
          </ac:spMkLst>
        </pc:spChg>
        <pc:spChg chg="add del">
          <ac:chgData name="Samarth Bansal" userId="S::bansa115@purdue.edu::4b1d13b0-e67b-43e5-a744-182dbeaa60c5" providerId="AD" clId="Web-{7115484A-FE5A-441E-823D-339BBD090A4C}" dt="2023-12-09T01:50:21.438" v="1768"/>
          <ac:spMkLst>
            <pc:docMk/>
            <pc:sldMk cId="22206912" sldId="329"/>
            <ac:spMk id="1139" creationId="{8B7BE7EC-7826-C295-33A4-AAB4334DA51C}"/>
          </ac:spMkLst>
        </pc:spChg>
        <pc:spChg chg="add del">
          <ac:chgData name="Samarth Bansal" userId="S::bansa115@purdue.edu::4b1d13b0-e67b-43e5-a744-182dbeaa60c5" providerId="AD" clId="Web-{7115484A-FE5A-441E-823D-339BBD090A4C}" dt="2023-12-09T01:50:21.438" v="1767"/>
          <ac:spMkLst>
            <pc:docMk/>
            <pc:sldMk cId="22206912" sldId="329"/>
            <ac:spMk id="1141" creationId="{5554FF39-F8B9-7DE9-C4D0-1A406EBA4D2D}"/>
          </ac:spMkLst>
        </pc:spChg>
        <pc:spChg chg="add del">
          <ac:chgData name="Samarth Bansal" userId="S::bansa115@purdue.edu::4b1d13b0-e67b-43e5-a744-182dbeaa60c5" providerId="AD" clId="Web-{7115484A-FE5A-441E-823D-339BBD090A4C}" dt="2023-12-09T01:50:21.438" v="1766"/>
          <ac:spMkLst>
            <pc:docMk/>
            <pc:sldMk cId="22206912" sldId="329"/>
            <ac:spMk id="1143" creationId="{D00CF996-588F-1233-3612-40003B4E882F}"/>
          </ac:spMkLst>
        </pc:spChg>
        <pc:spChg chg="add del">
          <ac:chgData name="Samarth Bansal" userId="S::bansa115@purdue.edu::4b1d13b0-e67b-43e5-a744-182dbeaa60c5" providerId="AD" clId="Web-{7115484A-FE5A-441E-823D-339BBD090A4C}" dt="2023-12-09T01:50:21.438" v="1765"/>
          <ac:spMkLst>
            <pc:docMk/>
            <pc:sldMk cId="22206912" sldId="329"/>
            <ac:spMk id="1145" creationId="{C6E1E66A-1CAC-8891-598C-8F589DAAFE50}"/>
          </ac:spMkLst>
        </pc:spChg>
        <pc:spChg chg="add del">
          <ac:chgData name="Samarth Bansal" userId="S::bansa115@purdue.edu::4b1d13b0-e67b-43e5-a744-182dbeaa60c5" providerId="AD" clId="Web-{7115484A-FE5A-441E-823D-339BBD090A4C}" dt="2023-12-09T01:50:21.438" v="1764"/>
          <ac:spMkLst>
            <pc:docMk/>
            <pc:sldMk cId="22206912" sldId="329"/>
            <ac:spMk id="1147" creationId="{CF080C7E-A095-BEBD-6486-0E05BB408F18}"/>
          </ac:spMkLst>
        </pc:spChg>
        <pc:spChg chg="add del">
          <ac:chgData name="Samarth Bansal" userId="S::bansa115@purdue.edu::4b1d13b0-e67b-43e5-a744-182dbeaa60c5" providerId="AD" clId="Web-{7115484A-FE5A-441E-823D-339BBD090A4C}" dt="2023-12-09T01:50:21.438" v="1763"/>
          <ac:spMkLst>
            <pc:docMk/>
            <pc:sldMk cId="22206912" sldId="329"/>
            <ac:spMk id="1149" creationId="{A62283EB-E3A0-6710-D7D4-F14D583947BE}"/>
          </ac:spMkLst>
        </pc:spChg>
        <pc:spChg chg="add del">
          <ac:chgData name="Samarth Bansal" userId="S::bansa115@purdue.edu::4b1d13b0-e67b-43e5-a744-182dbeaa60c5" providerId="AD" clId="Web-{7115484A-FE5A-441E-823D-339BBD090A4C}" dt="2023-12-09T01:50:21.438" v="1762"/>
          <ac:spMkLst>
            <pc:docMk/>
            <pc:sldMk cId="22206912" sldId="329"/>
            <ac:spMk id="1151" creationId="{D341FEFF-4A4E-1DF4-FBE3-D94521B4F0F9}"/>
          </ac:spMkLst>
        </pc:spChg>
        <pc:spChg chg="add del">
          <ac:chgData name="Samarth Bansal" userId="S::bansa115@purdue.edu::4b1d13b0-e67b-43e5-a744-182dbeaa60c5" providerId="AD" clId="Web-{7115484A-FE5A-441E-823D-339BBD090A4C}" dt="2023-12-09T01:50:21.438" v="1761"/>
          <ac:spMkLst>
            <pc:docMk/>
            <pc:sldMk cId="22206912" sldId="329"/>
            <ac:spMk id="1153" creationId="{7B6FFBBA-E63C-5E69-4133-C1C6DBAF249A}"/>
          </ac:spMkLst>
        </pc:spChg>
        <pc:spChg chg="add del">
          <ac:chgData name="Samarth Bansal" userId="S::bansa115@purdue.edu::4b1d13b0-e67b-43e5-a744-182dbeaa60c5" providerId="AD" clId="Web-{7115484A-FE5A-441E-823D-339BBD090A4C}" dt="2023-12-09T01:50:21.438" v="1760"/>
          <ac:spMkLst>
            <pc:docMk/>
            <pc:sldMk cId="22206912" sldId="329"/>
            <ac:spMk id="1155" creationId="{B6306BE1-4891-EFE3-745D-545D96069F04}"/>
          </ac:spMkLst>
        </pc:spChg>
        <pc:spChg chg="add del">
          <ac:chgData name="Samarth Bansal" userId="S::bansa115@purdue.edu::4b1d13b0-e67b-43e5-a744-182dbeaa60c5" providerId="AD" clId="Web-{7115484A-FE5A-441E-823D-339BBD090A4C}" dt="2023-12-09T01:50:21.438" v="1759"/>
          <ac:spMkLst>
            <pc:docMk/>
            <pc:sldMk cId="22206912" sldId="329"/>
            <ac:spMk id="1157" creationId="{013198D2-E9D3-EBB0-3840-77FB55E9F0D5}"/>
          </ac:spMkLst>
        </pc:spChg>
        <pc:spChg chg="add del">
          <ac:chgData name="Samarth Bansal" userId="S::bansa115@purdue.edu::4b1d13b0-e67b-43e5-a744-182dbeaa60c5" providerId="AD" clId="Web-{7115484A-FE5A-441E-823D-339BBD090A4C}" dt="2023-12-09T01:50:21.438" v="1758"/>
          <ac:spMkLst>
            <pc:docMk/>
            <pc:sldMk cId="22206912" sldId="329"/>
            <ac:spMk id="1159" creationId="{ACB37306-4F20-FA1B-10C6-69FEC2D329F9}"/>
          </ac:spMkLst>
        </pc:spChg>
        <pc:spChg chg="add del">
          <ac:chgData name="Samarth Bansal" userId="S::bansa115@purdue.edu::4b1d13b0-e67b-43e5-a744-182dbeaa60c5" providerId="AD" clId="Web-{7115484A-FE5A-441E-823D-339BBD090A4C}" dt="2023-12-09T01:50:21.438" v="1757"/>
          <ac:spMkLst>
            <pc:docMk/>
            <pc:sldMk cId="22206912" sldId="329"/>
            <ac:spMk id="1161" creationId="{93995581-67D7-2AD3-D132-FA713B90ABC5}"/>
          </ac:spMkLst>
        </pc:spChg>
        <pc:spChg chg="add del">
          <ac:chgData name="Samarth Bansal" userId="S::bansa115@purdue.edu::4b1d13b0-e67b-43e5-a744-182dbeaa60c5" providerId="AD" clId="Web-{7115484A-FE5A-441E-823D-339BBD090A4C}" dt="2023-12-09T01:50:21.438" v="1756"/>
          <ac:spMkLst>
            <pc:docMk/>
            <pc:sldMk cId="22206912" sldId="329"/>
            <ac:spMk id="1163" creationId="{BF9302F9-9BF9-91F0-B1B5-5ABAA76AE33A}"/>
          </ac:spMkLst>
        </pc:spChg>
        <pc:spChg chg="add del">
          <ac:chgData name="Samarth Bansal" userId="S::bansa115@purdue.edu::4b1d13b0-e67b-43e5-a744-182dbeaa60c5" providerId="AD" clId="Web-{7115484A-FE5A-441E-823D-339BBD090A4C}" dt="2023-12-09T01:50:21.438" v="1755"/>
          <ac:spMkLst>
            <pc:docMk/>
            <pc:sldMk cId="22206912" sldId="329"/>
            <ac:spMk id="1165" creationId="{14128E3D-9DA7-819B-8378-4BE407FE87A3}"/>
          </ac:spMkLst>
        </pc:spChg>
        <pc:spChg chg="add del">
          <ac:chgData name="Samarth Bansal" userId="S::bansa115@purdue.edu::4b1d13b0-e67b-43e5-a744-182dbeaa60c5" providerId="AD" clId="Web-{7115484A-FE5A-441E-823D-339BBD090A4C}" dt="2023-12-09T01:50:21.438" v="1754"/>
          <ac:spMkLst>
            <pc:docMk/>
            <pc:sldMk cId="22206912" sldId="329"/>
            <ac:spMk id="1167" creationId="{73394479-11E8-3BD8-A2EB-CAA799D4460B}"/>
          </ac:spMkLst>
        </pc:spChg>
        <pc:spChg chg="add del">
          <ac:chgData name="Samarth Bansal" userId="S::bansa115@purdue.edu::4b1d13b0-e67b-43e5-a744-182dbeaa60c5" providerId="AD" clId="Web-{7115484A-FE5A-441E-823D-339BBD090A4C}" dt="2023-12-09T01:50:21.438" v="1753"/>
          <ac:spMkLst>
            <pc:docMk/>
            <pc:sldMk cId="22206912" sldId="329"/>
            <ac:spMk id="1169" creationId="{919227D2-627E-7A40-E0F3-7D64EFFD9A12}"/>
          </ac:spMkLst>
        </pc:spChg>
        <pc:spChg chg="add del mod">
          <ac:chgData name="Samarth Bansal" userId="S::bansa115@purdue.edu::4b1d13b0-e67b-43e5-a744-182dbeaa60c5" providerId="AD" clId="Web-{7115484A-FE5A-441E-823D-339BBD090A4C}" dt="2023-12-09T01:56:01.275" v="2441"/>
          <ac:spMkLst>
            <pc:docMk/>
            <pc:sldMk cId="22206912" sldId="329"/>
            <ac:spMk id="1453" creationId="{FBAB8BEE-DE9E-EE4D-8BDD-B3FC5036933C}"/>
          </ac:spMkLst>
        </pc:spChg>
        <pc:spChg chg="add del mod">
          <ac:chgData name="Samarth Bansal" userId="S::bansa115@purdue.edu::4b1d13b0-e67b-43e5-a744-182dbeaa60c5" providerId="AD" clId="Web-{7115484A-FE5A-441E-823D-339BBD090A4C}" dt="2023-12-09T01:56:01.275" v="2440"/>
          <ac:spMkLst>
            <pc:docMk/>
            <pc:sldMk cId="22206912" sldId="329"/>
            <ac:spMk id="1455" creationId="{21C1ED42-A0FE-43B2-71BB-5361F03B741E}"/>
          </ac:spMkLst>
        </pc:spChg>
        <pc:spChg chg="add del mod">
          <ac:chgData name="Samarth Bansal" userId="S::bansa115@purdue.edu::4b1d13b0-e67b-43e5-a744-182dbeaa60c5" providerId="AD" clId="Web-{7115484A-FE5A-441E-823D-339BBD090A4C}" dt="2023-12-09T01:56:01.275" v="2439"/>
          <ac:spMkLst>
            <pc:docMk/>
            <pc:sldMk cId="22206912" sldId="329"/>
            <ac:spMk id="1457" creationId="{B7FA74FC-FE2E-7B14-4F86-3CD4C81C6FC1}"/>
          </ac:spMkLst>
        </pc:spChg>
        <pc:spChg chg="add del mod">
          <ac:chgData name="Samarth Bansal" userId="S::bansa115@purdue.edu::4b1d13b0-e67b-43e5-a744-182dbeaa60c5" providerId="AD" clId="Web-{7115484A-FE5A-441E-823D-339BBD090A4C}" dt="2023-12-09T01:56:01.275" v="2438"/>
          <ac:spMkLst>
            <pc:docMk/>
            <pc:sldMk cId="22206912" sldId="329"/>
            <ac:spMk id="1459" creationId="{62F2FF0F-CD9C-98E3-CBE2-C1477F59D185}"/>
          </ac:spMkLst>
        </pc:spChg>
        <pc:spChg chg="add del mod">
          <ac:chgData name="Samarth Bansal" userId="S::bansa115@purdue.edu::4b1d13b0-e67b-43e5-a744-182dbeaa60c5" providerId="AD" clId="Web-{7115484A-FE5A-441E-823D-339BBD090A4C}" dt="2023-12-09T01:56:01.275" v="2437"/>
          <ac:spMkLst>
            <pc:docMk/>
            <pc:sldMk cId="22206912" sldId="329"/>
            <ac:spMk id="1461" creationId="{77FFD977-F47C-5501-932F-E24C1EF8D305}"/>
          </ac:spMkLst>
        </pc:spChg>
        <pc:spChg chg="add del mod">
          <ac:chgData name="Samarth Bansal" userId="S::bansa115@purdue.edu::4b1d13b0-e67b-43e5-a744-182dbeaa60c5" providerId="AD" clId="Web-{7115484A-FE5A-441E-823D-339BBD090A4C}" dt="2023-12-09T01:56:01.275" v="2436"/>
          <ac:spMkLst>
            <pc:docMk/>
            <pc:sldMk cId="22206912" sldId="329"/>
            <ac:spMk id="1463" creationId="{9BC9A6EF-615D-ACF8-7489-2B35F38DCF2E}"/>
          </ac:spMkLst>
        </pc:spChg>
        <pc:spChg chg="add del mod">
          <ac:chgData name="Samarth Bansal" userId="S::bansa115@purdue.edu::4b1d13b0-e67b-43e5-a744-182dbeaa60c5" providerId="AD" clId="Web-{7115484A-FE5A-441E-823D-339BBD090A4C}" dt="2023-12-09T01:56:01.275" v="2435"/>
          <ac:spMkLst>
            <pc:docMk/>
            <pc:sldMk cId="22206912" sldId="329"/>
            <ac:spMk id="1465" creationId="{045F081C-7806-BD0B-A20D-8DC205E6B8F3}"/>
          </ac:spMkLst>
        </pc:spChg>
        <pc:spChg chg="add del mod">
          <ac:chgData name="Samarth Bansal" userId="S::bansa115@purdue.edu::4b1d13b0-e67b-43e5-a744-182dbeaa60c5" providerId="AD" clId="Web-{7115484A-FE5A-441E-823D-339BBD090A4C}" dt="2023-12-09T01:56:01.275" v="2434"/>
          <ac:spMkLst>
            <pc:docMk/>
            <pc:sldMk cId="22206912" sldId="329"/>
            <ac:spMk id="1467" creationId="{D88AC6C5-D128-3EBD-FF27-1373C55491A7}"/>
          </ac:spMkLst>
        </pc:spChg>
        <pc:spChg chg="add del mod">
          <ac:chgData name="Samarth Bansal" userId="S::bansa115@purdue.edu::4b1d13b0-e67b-43e5-a744-182dbeaa60c5" providerId="AD" clId="Web-{7115484A-FE5A-441E-823D-339BBD090A4C}" dt="2023-12-09T01:56:01.275" v="2433"/>
          <ac:spMkLst>
            <pc:docMk/>
            <pc:sldMk cId="22206912" sldId="329"/>
            <ac:spMk id="1469" creationId="{E6B07964-7A94-F4D9-E96C-C19C35B48BB7}"/>
          </ac:spMkLst>
        </pc:spChg>
        <pc:spChg chg="add del mod">
          <ac:chgData name="Samarth Bansal" userId="S::bansa115@purdue.edu::4b1d13b0-e67b-43e5-a744-182dbeaa60c5" providerId="AD" clId="Web-{7115484A-FE5A-441E-823D-339BBD090A4C}" dt="2023-12-09T01:56:01.275" v="2432"/>
          <ac:spMkLst>
            <pc:docMk/>
            <pc:sldMk cId="22206912" sldId="329"/>
            <ac:spMk id="1471" creationId="{63FB83B2-51B8-A90A-3F9A-155320895E84}"/>
          </ac:spMkLst>
        </pc:spChg>
        <pc:spChg chg="add del mod">
          <ac:chgData name="Samarth Bansal" userId="S::bansa115@purdue.edu::4b1d13b0-e67b-43e5-a744-182dbeaa60c5" providerId="AD" clId="Web-{7115484A-FE5A-441E-823D-339BBD090A4C}" dt="2023-12-09T01:56:01.275" v="2431"/>
          <ac:spMkLst>
            <pc:docMk/>
            <pc:sldMk cId="22206912" sldId="329"/>
            <ac:spMk id="1473" creationId="{7CE2FE8A-9950-63CD-5D11-5536843FBF9E}"/>
          </ac:spMkLst>
        </pc:spChg>
        <pc:spChg chg="add del mod">
          <ac:chgData name="Samarth Bansal" userId="S::bansa115@purdue.edu::4b1d13b0-e67b-43e5-a744-182dbeaa60c5" providerId="AD" clId="Web-{7115484A-FE5A-441E-823D-339BBD090A4C}" dt="2023-12-09T01:56:01.275" v="2430"/>
          <ac:spMkLst>
            <pc:docMk/>
            <pc:sldMk cId="22206912" sldId="329"/>
            <ac:spMk id="1475" creationId="{2BA4BBEB-8437-A356-C1AA-3A0C4F5ABD66}"/>
          </ac:spMkLst>
        </pc:spChg>
        <pc:spChg chg="add del mod">
          <ac:chgData name="Samarth Bansal" userId="S::bansa115@purdue.edu::4b1d13b0-e67b-43e5-a744-182dbeaa60c5" providerId="AD" clId="Web-{7115484A-FE5A-441E-823D-339BBD090A4C}" dt="2023-12-09T01:56:01.275" v="2429"/>
          <ac:spMkLst>
            <pc:docMk/>
            <pc:sldMk cId="22206912" sldId="329"/>
            <ac:spMk id="1477" creationId="{AE2F2244-2AED-CC51-08D6-2AE8D9FD1555}"/>
          </ac:spMkLst>
        </pc:spChg>
        <pc:spChg chg="add del mod">
          <ac:chgData name="Samarth Bansal" userId="S::bansa115@purdue.edu::4b1d13b0-e67b-43e5-a744-182dbeaa60c5" providerId="AD" clId="Web-{7115484A-FE5A-441E-823D-339BBD090A4C}" dt="2023-12-09T01:56:01.275" v="2428"/>
          <ac:spMkLst>
            <pc:docMk/>
            <pc:sldMk cId="22206912" sldId="329"/>
            <ac:spMk id="1479" creationId="{613CC263-A7D7-3F79-3914-2D1CD404B927}"/>
          </ac:spMkLst>
        </pc:spChg>
        <pc:spChg chg="add del mod">
          <ac:chgData name="Samarth Bansal" userId="S::bansa115@purdue.edu::4b1d13b0-e67b-43e5-a744-182dbeaa60c5" providerId="AD" clId="Web-{7115484A-FE5A-441E-823D-339BBD090A4C}" dt="2023-12-09T01:56:01.275" v="2427"/>
          <ac:spMkLst>
            <pc:docMk/>
            <pc:sldMk cId="22206912" sldId="329"/>
            <ac:spMk id="1481" creationId="{639D20BA-5016-DD54-0F24-981A869CBA6A}"/>
          </ac:spMkLst>
        </pc:spChg>
        <pc:spChg chg="add del mod">
          <ac:chgData name="Samarth Bansal" userId="S::bansa115@purdue.edu::4b1d13b0-e67b-43e5-a744-182dbeaa60c5" providerId="AD" clId="Web-{7115484A-FE5A-441E-823D-339BBD090A4C}" dt="2023-12-09T01:56:01.275" v="2426"/>
          <ac:spMkLst>
            <pc:docMk/>
            <pc:sldMk cId="22206912" sldId="329"/>
            <ac:spMk id="1483" creationId="{BC158412-5237-A22B-CE5B-27FC4D6C9291}"/>
          </ac:spMkLst>
        </pc:spChg>
        <pc:spChg chg="add del mod">
          <ac:chgData name="Samarth Bansal" userId="S::bansa115@purdue.edu::4b1d13b0-e67b-43e5-a744-182dbeaa60c5" providerId="AD" clId="Web-{7115484A-FE5A-441E-823D-339BBD090A4C}" dt="2023-12-09T01:56:01.275" v="2425"/>
          <ac:spMkLst>
            <pc:docMk/>
            <pc:sldMk cId="22206912" sldId="329"/>
            <ac:spMk id="1485" creationId="{AC9F90C4-645E-3545-F504-86BED85E9C9E}"/>
          </ac:spMkLst>
        </pc:spChg>
        <pc:spChg chg="add del mod">
          <ac:chgData name="Samarth Bansal" userId="S::bansa115@purdue.edu::4b1d13b0-e67b-43e5-a744-182dbeaa60c5" providerId="AD" clId="Web-{7115484A-FE5A-441E-823D-339BBD090A4C}" dt="2023-12-09T01:56:01.275" v="2424"/>
          <ac:spMkLst>
            <pc:docMk/>
            <pc:sldMk cId="22206912" sldId="329"/>
            <ac:spMk id="1487" creationId="{52EC079B-973D-C5E2-108D-A8AABCFB1514}"/>
          </ac:spMkLst>
        </pc:spChg>
        <pc:spChg chg="add del mod">
          <ac:chgData name="Samarth Bansal" userId="S::bansa115@purdue.edu::4b1d13b0-e67b-43e5-a744-182dbeaa60c5" providerId="AD" clId="Web-{7115484A-FE5A-441E-823D-339BBD090A4C}" dt="2023-12-09T01:56:01.275" v="2423"/>
          <ac:spMkLst>
            <pc:docMk/>
            <pc:sldMk cId="22206912" sldId="329"/>
            <ac:spMk id="1489" creationId="{B18D2A68-AA0B-0D75-9BAB-A651A2CAD279}"/>
          </ac:spMkLst>
        </pc:spChg>
        <pc:spChg chg="add del mod">
          <ac:chgData name="Samarth Bansal" userId="S::bansa115@purdue.edu::4b1d13b0-e67b-43e5-a744-182dbeaa60c5" providerId="AD" clId="Web-{7115484A-FE5A-441E-823D-339BBD090A4C}" dt="2023-12-09T01:56:01.275" v="2422"/>
          <ac:spMkLst>
            <pc:docMk/>
            <pc:sldMk cId="22206912" sldId="329"/>
            <ac:spMk id="1491" creationId="{03B5DB93-CA23-0FF7-F92E-9257ED8DE898}"/>
          </ac:spMkLst>
        </pc:spChg>
        <pc:spChg chg="add del mod">
          <ac:chgData name="Samarth Bansal" userId="S::bansa115@purdue.edu::4b1d13b0-e67b-43e5-a744-182dbeaa60c5" providerId="AD" clId="Web-{7115484A-FE5A-441E-823D-339BBD090A4C}" dt="2023-12-09T01:56:01.275" v="2421"/>
          <ac:spMkLst>
            <pc:docMk/>
            <pc:sldMk cId="22206912" sldId="329"/>
            <ac:spMk id="1493" creationId="{88910E44-C83F-988D-64BD-87BF814BAF46}"/>
          </ac:spMkLst>
        </pc:spChg>
        <pc:spChg chg="add del mod">
          <ac:chgData name="Samarth Bansal" userId="S::bansa115@purdue.edu::4b1d13b0-e67b-43e5-a744-182dbeaa60c5" providerId="AD" clId="Web-{7115484A-FE5A-441E-823D-339BBD090A4C}" dt="2023-12-09T01:56:01.275" v="2420"/>
          <ac:spMkLst>
            <pc:docMk/>
            <pc:sldMk cId="22206912" sldId="329"/>
            <ac:spMk id="1495" creationId="{C9059B99-B41F-0BBE-955F-3BA47C5E7223}"/>
          </ac:spMkLst>
        </pc:spChg>
        <pc:spChg chg="add del mod">
          <ac:chgData name="Samarth Bansal" userId="S::bansa115@purdue.edu::4b1d13b0-e67b-43e5-a744-182dbeaa60c5" providerId="AD" clId="Web-{7115484A-FE5A-441E-823D-339BBD090A4C}" dt="2023-12-09T01:56:01.275" v="2419"/>
          <ac:spMkLst>
            <pc:docMk/>
            <pc:sldMk cId="22206912" sldId="329"/>
            <ac:spMk id="1497" creationId="{F9EDE1C8-EB50-B2BF-65D0-7B1EF0634199}"/>
          </ac:spMkLst>
        </pc:spChg>
        <pc:spChg chg="add del mod">
          <ac:chgData name="Samarth Bansal" userId="S::bansa115@purdue.edu::4b1d13b0-e67b-43e5-a744-182dbeaa60c5" providerId="AD" clId="Web-{7115484A-FE5A-441E-823D-339BBD090A4C}" dt="2023-12-09T01:56:01.275" v="2418"/>
          <ac:spMkLst>
            <pc:docMk/>
            <pc:sldMk cId="22206912" sldId="329"/>
            <ac:spMk id="1499" creationId="{40F38B0E-75AD-1140-E7C8-B6DBE4DBBC56}"/>
          </ac:spMkLst>
        </pc:spChg>
        <pc:spChg chg="add del mod">
          <ac:chgData name="Samarth Bansal" userId="S::bansa115@purdue.edu::4b1d13b0-e67b-43e5-a744-182dbeaa60c5" providerId="AD" clId="Web-{7115484A-FE5A-441E-823D-339BBD090A4C}" dt="2023-12-09T01:56:01.275" v="2417"/>
          <ac:spMkLst>
            <pc:docMk/>
            <pc:sldMk cId="22206912" sldId="329"/>
            <ac:spMk id="1501" creationId="{014D9B22-F987-BE7B-8018-67AFF214C7E3}"/>
          </ac:spMkLst>
        </pc:spChg>
        <pc:spChg chg="add del mod">
          <ac:chgData name="Samarth Bansal" userId="S::bansa115@purdue.edu::4b1d13b0-e67b-43e5-a744-182dbeaa60c5" providerId="AD" clId="Web-{7115484A-FE5A-441E-823D-339BBD090A4C}" dt="2023-12-09T01:56:01.275" v="2416"/>
          <ac:spMkLst>
            <pc:docMk/>
            <pc:sldMk cId="22206912" sldId="329"/>
            <ac:spMk id="1503" creationId="{6CCDACCC-DF36-54BA-0937-51C798D41B90}"/>
          </ac:spMkLst>
        </pc:spChg>
        <pc:spChg chg="add del mod">
          <ac:chgData name="Samarth Bansal" userId="S::bansa115@purdue.edu::4b1d13b0-e67b-43e5-a744-182dbeaa60c5" providerId="AD" clId="Web-{7115484A-FE5A-441E-823D-339BBD090A4C}" dt="2023-12-09T01:56:01.275" v="2415"/>
          <ac:spMkLst>
            <pc:docMk/>
            <pc:sldMk cId="22206912" sldId="329"/>
            <ac:spMk id="1505" creationId="{C59F4C3D-9CD8-2B22-677E-D5987388AF37}"/>
          </ac:spMkLst>
        </pc:spChg>
        <pc:spChg chg="add del mod">
          <ac:chgData name="Samarth Bansal" userId="S::bansa115@purdue.edu::4b1d13b0-e67b-43e5-a744-182dbeaa60c5" providerId="AD" clId="Web-{7115484A-FE5A-441E-823D-339BBD090A4C}" dt="2023-12-09T01:56:01.275" v="2414"/>
          <ac:spMkLst>
            <pc:docMk/>
            <pc:sldMk cId="22206912" sldId="329"/>
            <ac:spMk id="1507" creationId="{52F177CA-75C0-A49F-024C-B3B848F20348}"/>
          </ac:spMkLst>
        </pc:spChg>
        <pc:spChg chg="add del mod">
          <ac:chgData name="Samarth Bansal" userId="S::bansa115@purdue.edu::4b1d13b0-e67b-43e5-a744-182dbeaa60c5" providerId="AD" clId="Web-{7115484A-FE5A-441E-823D-339BBD090A4C}" dt="2023-12-09T01:56:01.275" v="2413"/>
          <ac:spMkLst>
            <pc:docMk/>
            <pc:sldMk cId="22206912" sldId="329"/>
            <ac:spMk id="1509" creationId="{1803B9E8-7F36-1C38-9A0A-DD8E9423FEED}"/>
          </ac:spMkLst>
        </pc:spChg>
        <pc:spChg chg="add del mod">
          <ac:chgData name="Samarth Bansal" userId="S::bansa115@purdue.edu::4b1d13b0-e67b-43e5-a744-182dbeaa60c5" providerId="AD" clId="Web-{7115484A-FE5A-441E-823D-339BBD090A4C}" dt="2023-12-09T01:56:01.275" v="2412"/>
          <ac:spMkLst>
            <pc:docMk/>
            <pc:sldMk cId="22206912" sldId="329"/>
            <ac:spMk id="1511" creationId="{57C8A01A-8F63-AA71-35F5-629E9A8D29D9}"/>
          </ac:spMkLst>
        </pc:spChg>
        <pc:spChg chg="add del mod">
          <ac:chgData name="Samarth Bansal" userId="S::bansa115@purdue.edu::4b1d13b0-e67b-43e5-a744-182dbeaa60c5" providerId="AD" clId="Web-{7115484A-FE5A-441E-823D-339BBD090A4C}" dt="2023-12-09T01:56:01.275" v="2411"/>
          <ac:spMkLst>
            <pc:docMk/>
            <pc:sldMk cId="22206912" sldId="329"/>
            <ac:spMk id="1513" creationId="{84982C73-556B-D598-A555-59F316F9BAD0}"/>
          </ac:spMkLst>
        </pc:spChg>
        <pc:spChg chg="add del mod">
          <ac:chgData name="Samarth Bansal" userId="S::bansa115@purdue.edu::4b1d13b0-e67b-43e5-a744-182dbeaa60c5" providerId="AD" clId="Web-{7115484A-FE5A-441E-823D-339BBD090A4C}" dt="2023-12-09T01:56:01.275" v="2410"/>
          <ac:spMkLst>
            <pc:docMk/>
            <pc:sldMk cId="22206912" sldId="329"/>
            <ac:spMk id="1515" creationId="{0074E523-F4BF-29B1-4C3A-92EA1228FD03}"/>
          </ac:spMkLst>
        </pc:spChg>
        <pc:spChg chg="add del mod">
          <ac:chgData name="Samarth Bansal" userId="S::bansa115@purdue.edu::4b1d13b0-e67b-43e5-a744-182dbeaa60c5" providerId="AD" clId="Web-{7115484A-FE5A-441E-823D-339BBD090A4C}" dt="2023-12-09T01:56:01.275" v="2409"/>
          <ac:spMkLst>
            <pc:docMk/>
            <pc:sldMk cId="22206912" sldId="329"/>
            <ac:spMk id="1517" creationId="{AC71A2EF-E052-CA67-4375-E4B9A371C5CF}"/>
          </ac:spMkLst>
        </pc:spChg>
        <pc:spChg chg="add del mod">
          <ac:chgData name="Samarth Bansal" userId="S::bansa115@purdue.edu::4b1d13b0-e67b-43e5-a744-182dbeaa60c5" providerId="AD" clId="Web-{7115484A-FE5A-441E-823D-339BBD090A4C}" dt="2023-12-09T01:56:01.275" v="2408"/>
          <ac:spMkLst>
            <pc:docMk/>
            <pc:sldMk cId="22206912" sldId="329"/>
            <ac:spMk id="1519" creationId="{3F11220E-D649-3A2D-327E-206577D769E5}"/>
          </ac:spMkLst>
        </pc:spChg>
        <pc:spChg chg="add del mod">
          <ac:chgData name="Samarth Bansal" userId="S::bansa115@purdue.edu::4b1d13b0-e67b-43e5-a744-182dbeaa60c5" providerId="AD" clId="Web-{7115484A-FE5A-441E-823D-339BBD090A4C}" dt="2023-12-09T01:56:01.259" v="2407"/>
          <ac:spMkLst>
            <pc:docMk/>
            <pc:sldMk cId="22206912" sldId="329"/>
            <ac:spMk id="1521" creationId="{B73F51EB-BE3E-4EA6-F8A3-674F3030EC87}"/>
          </ac:spMkLst>
        </pc:spChg>
        <pc:spChg chg="add del mod">
          <ac:chgData name="Samarth Bansal" userId="S::bansa115@purdue.edu::4b1d13b0-e67b-43e5-a744-182dbeaa60c5" providerId="AD" clId="Web-{7115484A-FE5A-441E-823D-339BBD090A4C}" dt="2023-12-09T01:56:01.259" v="2406"/>
          <ac:spMkLst>
            <pc:docMk/>
            <pc:sldMk cId="22206912" sldId="329"/>
            <ac:spMk id="1523" creationId="{79326F5B-4EFC-81E7-852A-F18A5F766A8E}"/>
          </ac:spMkLst>
        </pc:spChg>
        <pc:spChg chg="add del mod">
          <ac:chgData name="Samarth Bansal" userId="S::bansa115@purdue.edu::4b1d13b0-e67b-43e5-a744-182dbeaa60c5" providerId="AD" clId="Web-{7115484A-FE5A-441E-823D-339BBD090A4C}" dt="2023-12-09T01:56:01.259" v="2405"/>
          <ac:spMkLst>
            <pc:docMk/>
            <pc:sldMk cId="22206912" sldId="329"/>
            <ac:spMk id="1525" creationId="{A7C7DF29-0B28-144B-8A57-AF380D66A314}"/>
          </ac:spMkLst>
        </pc:spChg>
        <pc:spChg chg="add del mod">
          <ac:chgData name="Samarth Bansal" userId="S::bansa115@purdue.edu::4b1d13b0-e67b-43e5-a744-182dbeaa60c5" providerId="AD" clId="Web-{7115484A-FE5A-441E-823D-339BBD090A4C}" dt="2023-12-09T01:56:01.259" v="2404"/>
          <ac:spMkLst>
            <pc:docMk/>
            <pc:sldMk cId="22206912" sldId="329"/>
            <ac:spMk id="1527" creationId="{2632BEB2-6900-2681-B232-AD2BA9832B82}"/>
          </ac:spMkLst>
        </pc:spChg>
        <pc:spChg chg="add del mod">
          <ac:chgData name="Samarth Bansal" userId="S::bansa115@purdue.edu::4b1d13b0-e67b-43e5-a744-182dbeaa60c5" providerId="AD" clId="Web-{7115484A-FE5A-441E-823D-339BBD090A4C}" dt="2023-12-09T01:56:01.259" v="2403"/>
          <ac:spMkLst>
            <pc:docMk/>
            <pc:sldMk cId="22206912" sldId="329"/>
            <ac:spMk id="1529" creationId="{44D9AC6A-EF63-6D10-DBC6-E24C173C0B50}"/>
          </ac:spMkLst>
        </pc:spChg>
        <pc:spChg chg="add del mod">
          <ac:chgData name="Samarth Bansal" userId="S::bansa115@purdue.edu::4b1d13b0-e67b-43e5-a744-182dbeaa60c5" providerId="AD" clId="Web-{7115484A-FE5A-441E-823D-339BBD090A4C}" dt="2023-12-09T01:56:01.259" v="2402"/>
          <ac:spMkLst>
            <pc:docMk/>
            <pc:sldMk cId="22206912" sldId="329"/>
            <ac:spMk id="1531" creationId="{C49304C0-C580-D525-5245-CCE49F1B2C19}"/>
          </ac:spMkLst>
        </pc:spChg>
        <pc:spChg chg="add del mod">
          <ac:chgData name="Samarth Bansal" userId="S::bansa115@purdue.edu::4b1d13b0-e67b-43e5-a744-182dbeaa60c5" providerId="AD" clId="Web-{7115484A-FE5A-441E-823D-339BBD090A4C}" dt="2023-12-09T01:56:01.259" v="2401"/>
          <ac:spMkLst>
            <pc:docMk/>
            <pc:sldMk cId="22206912" sldId="329"/>
            <ac:spMk id="1533" creationId="{14D3DE3A-6FC0-E6D7-A5F3-87BE8642F7F5}"/>
          </ac:spMkLst>
        </pc:spChg>
        <pc:spChg chg="add del mod">
          <ac:chgData name="Samarth Bansal" userId="S::bansa115@purdue.edu::4b1d13b0-e67b-43e5-a744-182dbeaa60c5" providerId="AD" clId="Web-{7115484A-FE5A-441E-823D-339BBD090A4C}" dt="2023-12-09T01:56:01.259" v="2400"/>
          <ac:spMkLst>
            <pc:docMk/>
            <pc:sldMk cId="22206912" sldId="329"/>
            <ac:spMk id="1535" creationId="{A6E13794-BE2F-5985-437B-16424BA96BFB}"/>
          </ac:spMkLst>
        </pc:spChg>
        <pc:spChg chg="add del mod">
          <ac:chgData name="Samarth Bansal" userId="S::bansa115@purdue.edu::4b1d13b0-e67b-43e5-a744-182dbeaa60c5" providerId="AD" clId="Web-{7115484A-FE5A-441E-823D-339BBD090A4C}" dt="2023-12-09T01:56:01.259" v="2399"/>
          <ac:spMkLst>
            <pc:docMk/>
            <pc:sldMk cId="22206912" sldId="329"/>
            <ac:spMk id="1537" creationId="{88FA728D-C276-6E13-910C-4B0F836EFA39}"/>
          </ac:spMkLst>
        </pc:spChg>
        <pc:spChg chg="add del mod">
          <ac:chgData name="Samarth Bansal" userId="S::bansa115@purdue.edu::4b1d13b0-e67b-43e5-a744-182dbeaa60c5" providerId="AD" clId="Web-{7115484A-FE5A-441E-823D-339BBD090A4C}" dt="2023-12-09T01:56:01.259" v="2398"/>
          <ac:spMkLst>
            <pc:docMk/>
            <pc:sldMk cId="22206912" sldId="329"/>
            <ac:spMk id="1539" creationId="{C31E9BC5-F2BF-9573-9E5E-8431E2C7288E}"/>
          </ac:spMkLst>
        </pc:spChg>
        <pc:spChg chg="add del mod">
          <ac:chgData name="Samarth Bansal" userId="S::bansa115@purdue.edu::4b1d13b0-e67b-43e5-a744-182dbeaa60c5" providerId="AD" clId="Web-{7115484A-FE5A-441E-823D-339BBD090A4C}" dt="2023-12-09T01:56:01.259" v="2397"/>
          <ac:spMkLst>
            <pc:docMk/>
            <pc:sldMk cId="22206912" sldId="329"/>
            <ac:spMk id="1541" creationId="{09DDEB7A-22CE-66C4-8C59-7438CCB6752C}"/>
          </ac:spMkLst>
        </pc:spChg>
        <pc:spChg chg="add del mod">
          <ac:chgData name="Samarth Bansal" userId="S::bansa115@purdue.edu::4b1d13b0-e67b-43e5-a744-182dbeaa60c5" providerId="AD" clId="Web-{7115484A-FE5A-441E-823D-339BBD090A4C}" dt="2023-12-09T01:56:01.259" v="2396"/>
          <ac:spMkLst>
            <pc:docMk/>
            <pc:sldMk cId="22206912" sldId="329"/>
            <ac:spMk id="1543" creationId="{FC94BBED-3038-5E12-2A58-3D1ED5F4448B}"/>
          </ac:spMkLst>
        </pc:spChg>
        <pc:picChg chg="add del">
          <ac:chgData name="Samarth Bansal" userId="S::bansa115@purdue.edu::4b1d13b0-e67b-43e5-a744-182dbeaa60c5" providerId="AD" clId="Web-{7115484A-FE5A-441E-823D-339BBD090A4C}" dt="2023-12-09T01:49:32.984" v="1711"/>
          <ac:picMkLst>
            <pc:docMk/>
            <pc:sldMk cId="22206912" sldId="329"/>
            <ac:picMk id="5" creationId="{15958D26-4096-497B-9C11-41355C419214}"/>
          </ac:picMkLst>
        </pc:picChg>
        <pc:picChg chg="add del">
          <ac:chgData name="Samarth Bansal" userId="S::bansa115@purdue.edu::4b1d13b0-e67b-43e5-a744-182dbeaa60c5" providerId="AD" clId="Web-{7115484A-FE5A-441E-823D-339BBD090A4C}" dt="2023-12-09T01:49:32.984" v="1710"/>
          <ac:picMkLst>
            <pc:docMk/>
            <pc:sldMk cId="22206912" sldId="329"/>
            <ac:picMk id="8" creationId="{02F77EB0-8224-CB3C-E824-D59D38BA3809}"/>
          </ac:picMkLst>
        </pc:picChg>
        <pc:picChg chg="add del">
          <ac:chgData name="Samarth Bansal" userId="S::bansa115@purdue.edu::4b1d13b0-e67b-43e5-a744-182dbeaa60c5" providerId="AD" clId="Web-{7115484A-FE5A-441E-823D-339BBD090A4C}" dt="2023-12-09T01:49:32.984" v="1709"/>
          <ac:picMkLst>
            <pc:docMk/>
            <pc:sldMk cId="22206912" sldId="329"/>
            <ac:picMk id="10" creationId="{79A6A2EF-02D8-3E23-F634-C373A4ADE31A}"/>
          </ac:picMkLst>
        </pc:picChg>
        <pc:picChg chg="add del">
          <ac:chgData name="Samarth Bansal" userId="S::bansa115@purdue.edu::4b1d13b0-e67b-43e5-a744-182dbeaa60c5" providerId="AD" clId="Web-{7115484A-FE5A-441E-823D-339BBD090A4C}" dt="2023-12-09T01:49:32.984" v="1708"/>
          <ac:picMkLst>
            <pc:docMk/>
            <pc:sldMk cId="22206912" sldId="329"/>
            <ac:picMk id="13" creationId="{6C7FCC36-DE76-D6E2-63CA-C325C7482BFA}"/>
          </ac:picMkLst>
        </pc:picChg>
        <pc:picChg chg="add del">
          <ac:chgData name="Samarth Bansal" userId="S::bansa115@purdue.edu::4b1d13b0-e67b-43e5-a744-182dbeaa60c5" providerId="AD" clId="Web-{7115484A-FE5A-441E-823D-339BBD090A4C}" dt="2023-12-09T01:49:32.984" v="1707"/>
          <ac:picMkLst>
            <pc:docMk/>
            <pc:sldMk cId="22206912" sldId="329"/>
            <ac:picMk id="15" creationId="{D5A2712F-A249-DF53-7EAD-13CED246552D}"/>
          </ac:picMkLst>
        </pc:picChg>
        <pc:picChg chg="add del">
          <ac:chgData name="Samarth Bansal" userId="S::bansa115@purdue.edu::4b1d13b0-e67b-43e5-a744-182dbeaa60c5" providerId="AD" clId="Web-{7115484A-FE5A-441E-823D-339BBD090A4C}" dt="2023-12-09T01:49:32.984" v="1706"/>
          <ac:picMkLst>
            <pc:docMk/>
            <pc:sldMk cId="22206912" sldId="329"/>
            <ac:picMk id="17" creationId="{6A057B89-7E8C-8360-2D6E-96828F6E4C35}"/>
          </ac:picMkLst>
        </pc:picChg>
        <pc:picChg chg="add del">
          <ac:chgData name="Samarth Bansal" userId="S::bansa115@purdue.edu::4b1d13b0-e67b-43e5-a744-182dbeaa60c5" providerId="AD" clId="Web-{7115484A-FE5A-441E-823D-339BBD090A4C}" dt="2023-12-09T01:49:32.984" v="1705"/>
          <ac:picMkLst>
            <pc:docMk/>
            <pc:sldMk cId="22206912" sldId="329"/>
            <ac:picMk id="19" creationId="{7E356947-CFF6-15FA-EEDE-C2E69CAA3C5C}"/>
          </ac:picMkLst>
        </pc:picChg>
        <pc:picChg chg="add del">
          <ac:chgData name="Samarth Bansal" userId="S::bansa115@purdue.edu::4b1d13b0-e67b-43e5-a744-182dbeaa60c5" providerId="AD" clId="Web-{7115484A-FE5A-441E-823D-339BBD090A4C}" dt="2023-12-09T01:49:32.968" v="1704"/>
          <ac:picMkLst>
            <pc:docMk/>
            <pc:sldMk cId="22206912" sldId="329"/>
            <ac:picMk id="21" creationId="{D3BA4402-F7D7-9685-6EE5-0FC23354D7B2}"/>
          </ac:picMkLst>
        </pc:picChg>
        <pc:picChg chg="add del">
          <ac:chgData name="Samarth Bansal" userId="S::bansa115@purdue.edu::4b1d13b0-e67b-43e5-a744-182dbeaa60c5" providerId="AD" clId="Web-{7115484A-FE5A-441E-823D-339BBD090A4C}" dt="2023-12-09T01:49:32.968" v="1703"/>
          <ac:picMkLst>
            <pc:docMk/>
            <pc:sldMk cId="22206912" sldId="329"/>
            <ac:picMk id="23" creationId="{94DE7B62-7AE3-763A-A41B-50F3A2580E63}"/>
          </ac:picMkLst>
        </pc:picChg>
        <pc:picChg chg="add del">
          <ac:chgData name="Samarth Bansal" userId="S::bansa115@purdue.edu::4b1d13b0-e67b-43e5-a744-182dbeaa60c5" providerId="AD" clId="Web-{7115484A-FE5A-441E-823D-339BBD090A4C}" dt="2023-12-09T01:49:32.968" v="1702"/>
          <ac:picMkLst>
            <pc:docMk/>
            <pc:sldMk cId="22206912" sldId="329"/>
            <ac:picMk id="26" creationId="{61D456CA-B8B1-BFB5-27D9-583A94F7B2E0}"/>
          </ac:picMkLst>
        </pc:picChg>
        <pc:picChg chg="add del">
          <ac:chgData name="Samarth Bansal" userId="S::bansa115@purdue.edu::4b1d13b0-e67b-43e5-a744-182dbeaa60c5" providerId="AD" clId="Web-{7115484A-FE5A-441E-823D-339BBD090A4C}" dt="2023-12-09T01:49:32.968" v="1701"/>
          <ac:picMkLst>
            <pc:docMk/>
            <pc:sldMk cId="22206912" sldId="329"/>
            <ac:picMk id="28" creationId="{25110888-FA13-86D8-940B-EFB1B61E5CC4}"/>
          </ac:picMkLst>
        </pc:picChg>
        <pc:picChg chg="add del">
          <ac:chgData name="Samarth Bansal" userId="S::bansa115@purdue.edu::4b1d13b0-e67b-43e5-a744-182dbeaa60c5" providerId="AD" clId="Web-{7115484A-FE5A-441E-823D-339BBD090A4C}" dt="2023-12-09T01:49:32.968" v="1700"/>
          <ac:picMkLst>
            <pc:docMk/>
            <pc:sldMk cId="22206912" sldId="329"/>
            <ac:picMk id="32" creationId="{8695B2A5-A021-9441-0B49-4C73F5C2A562}"/>
          </ac:picMkLst>
        </pc:picChg>
        <pc:picChg chg="add del">
          <ac:chgData name="Samarth Bansal" userId="S::bansa115@purdue.edu::4b1d13b0-e67b-43e5-a744-182dbeaa60c5" providerId="AD" clId="Web-{7115484A-FE5A-441E-823D-339BBD090A4C}" dt="2023-12-09T01:49:32.968" v="1699"/>
          <ac:picMkLst>
            <pc:docMk/>
            <pc:sldMk cId="22206912" sldId="329"/>
            <ac:picMk id="37" creationId="{FC5AC1DA-8A08-7194-4C03-53D67A7E5E51}"/>
          </ac:picMkLst>
        </pc:picChg>
        <pc:picChg chg="add del">
          <ac:chgData name="Samarth Bansal" userId="S::bansa115@purdue.edu::4b1d13b0-e67b-43e5-a744-182dbeaa60c5" providerId="AD" clId="Web-{7115484A-FE5A-441E-823D-339BBD090A4C}" dt="2023-12-09T01:49:32.968" v="1698"/>
          <ac:picMkLst>
            <pc:docMk/>
            <pc:sldMk cId="22206912" sldId="329"/>
            <ac:picMk id="40" creationId="{9A20A024-CFA5-D11D-40A3-D0AF9ECCF2E7}"/>
          </ac:picMkLst>
        </pc:picChg>
        <pc:picChg chg="add del">
          <ac:chgData name="Samarth Bansal" userId="S::bansa115@purdue.edu::4b1d13b0-e67b-43e5-a744-182dbeaa60c5" providerId="AD" clId="Web-{7115484A-FE5A-441E-823D-339BBD090A4C}" dt="2023-12-09T01:49:32.968" v="1697"/>
          <ac:picMkLst>
            <pc:docMk/>
            <pc:sldMk cId="22206912" sldId="329"/>
            <ac:picMk id="42" creationId="{7423B2D8-DD3E-3F06-015C-F0FFB5F8BD07}"/>
          </ac:picMkLst>
        </pc:picChg>
        <pc:picChg chg="add del">
          <ac:chgData name="Samarth Bansal" userId="S::bansa115@purdue.edu::4b1d13b0-e67b-43e5-a744-182dbeaa60c5" providerId="AD" clId="Web-{7115484A-FE5A-441E-823D-339BBD090A4C}" dt="2023-12-09T01:49:32.968" v="1696"/>
          <ac:picMkLst>
            <pc:docMk/>
            <pc:sldMk cId="22206912" sldId="329"/>
            <ac:picMk id="44" creationId="{415069AD-2C15-BF91-F9D8-056375A71131}"/>
          </ac:picMkLst>
        </pc:picChg>
        <pc:picChg chg="add del">
          <ac:chgData name="Samarth Bansal" userId="S::bansa115@purdue.edu::4b1d13b0-e67b-43e5-a744-182dbeaa60c5" providerId="AD" clId="Web-{7115484A-FE5A-441E-823D-339BBD090A4C}" dt="2023-12-09T01:49:32.968" v="1695"/>
          <ac:picMkLst>
            <pc:docMk/>
            <pc:sldMk cId="22206912" sldId="329"/>
            <ac:picMk id="46" creationId="{2766DF7A-B252-0A42-AE5C-82EC0ED97C3B}"/>
          </ac:picMkLst>
        </pc:picChg>
        <pc:picChg chg="add del">
          <ac:chgData name="Samarth Bansal" userId="S::bansa115@purdue.edu::4b1d13b0-e67b-43e5-a744-182dbeaa60c5" providerId="AD" clId="Web-{7115484A-FE5A-441E-823D-339BBD090A4C}" dt="2023-12-09T01:49:32.968" v="1694"/>
          <ac:picMkLst>
            <pc:docMk/>
            <pc:sldMk cId="22206912" sldId="329"/>
            <ac:picMk id="48" creationId="{084BBD01-E8E2-F321-FF79-E9D9D999F512}"/>
          </ac:picMkLst>
        </pc:picChg>
        <pc:picChg chg="add del">
          <ac:chgData name="Samarth Bansal" userId="S::bansa115@purdue.edu::4b1d13b0-e67b-43e5-a744-182dbeaa60c5" providerId="AD" clId="Web-{7115484A-FE5A-441E-823D-339BBD090A4C}" dt="2023-12-09T01:49:32.968" v="1693"/>
          <ac:picMkLst>
            <pc:docMk/>
            <pc:sldMk cId="22206912" sldId="329"/>
            <ac:picMk id="50" creationId="{9B33EE3A-3E1E-48C3-CABA-604654212296}"/>
          </ac:picMkLst>
        </pc:picChg>
        <pc:picChg chg="add del">
          <ac:chgData name="Samarth Bansal" userId="S::bansa115@purdue.edu::4b1d13b0-e67b-43e5-a744-182dbeaa60c5" providerId="AD" clId="Web-{7115484A-FE5A-441E-823D-339BBD090A4C}" dt="2023-12-09T01:49:32.968" v="1692"/>
          <ac:picMkLst>
            <pc:docMk/>
            <pc:sldMk cId="22206912" sldId="329"/>
            <ac:picMk id="52" creationId="{A1139B51-87EC-6517-73C1-E949031E3578}"/>
          </ac:picMkLst>
        </pc:picChg>
        <pc:picChg chg="add del">
          <ac:chgData name="Samarth Bansal" userId="S::bansa115@purdue.edu::4b1d13b0-e67b-43e5-a744-182dbeaa60c5" providerId="AD" clId="Web-{7115484A-FE5A-441E-823D-339BBD090A4C}" dt="2023-12-09T01:49:32.968" v="1691"/>
          <ac:picMkLst>
            <pc:docMk/>
            <pc:sldMk cId="22206912" sldId="329"/>
            <ac:picMk id="54" creationId="{B4737B92-059D-0213-D21B-FA980AB8613C}"/>
          </ac:picMkLst>
        </pc:picChg>
        <pc:picChg chg="add del">
          <ac:chgData name="Samarth Bansal" userId="S::bansa115@purdue.edu::4b1d13b0-e67b-43e5-a744-182dbeaa60c5" providerId="AD" clId="Web-{7115484A-FE5A-441E-823D-339BBD090A4C}" dt="2023-12-09T01:49:32.968" v="1690"/>
          <ac:picMkLst>
            <pc:docMk/>
            <pc:sldMk cId="22206912" sldId="329"/>
            <ac:picMk id="56" creationId="{DD07EAF5-2811-3B06-9F40-7A28BF9F07F7}"/>
          </ac:picMkLst>
        </pc:picChg>
        <pc:picChg chg="add del">
          <ac:chgData name="Samarth Bansal" userId="S::bansa115@purdue.edu::4b1d13b0-e67b-43e5-a744-182dbeaa60c5" providerId="AD" clId="Web-{7115484A-FE5A-441E-823D-339BBD090A4C}" dt="2023-12-09T01:49:32.968" v="1689"/>
          <ac:picMkLst>
            <pc:docMk/>
            <pc:sldMk cId="22206912" sldId="329"/>
            <ac:picMk id="58" creationId="{DEA6BC48-C3E5-B171-CA17-D96F79B10CF0}"/>
          </ac:picMkLst>
        </pc:picChg>
        <pc:picChg chg="add del">
          <ac:chgData name="Samarth Bansal" userId="S::bansa115@purdue.edu::4b1d13b0-e67b-43e5-a744-182dbeaa60c5" providerId="AD" clId="Web-{7115484A-FE5A-441E-823D-339BBD090A4C}" dt="2023-12-09T01:49:32.968" v="1688"/>
          <ac:picMkLst>
            <pc:docMk/>
            <pc:sldMk cId="22206912" sldId="329"/>
            <ac:picMk id="60" creationId="{F5AEDE9E-A706-BE4A-D0CF-0D161D3787D1}"/>
          </ac:picMkLst>
        </pc:picChg>
        <pc:picChg chg="add del">
          <ac:chgData name="Samarth Bansal" userId="S::bansa115@purdue.edu::4b1d13b0-e67b-43e5-a744-182dbeaa60c5" providerId="AD" clId="Web-{7115484A-FE5A-441E-823D-339BBD090A4C}" dt="2023-12-09T01:49:32.968" v="1687"/>
          <ac:picMkLst>
            <pc:docMk/>
            <pc:sldMk cId="22206912" sldId="329"/>
            <ac:picMk id="62" creationId="{E839DE62-C261-DFC5-FB51-CC692090C56E}"/>
          </ac:picMkLst>
        </pc:picChg>
        <pc:picChg chg="add del">
          <ac:chgData name="Samarth Bansal" userId="S::bansa115@purdue.edu::4b1d13b0-e67b-43e5-a744-182dbeaa60c5" providerId="AD" clId="Web-{7115484A-FE5A-441E-823D-339BBD090A4C}" dt="2023-12-09T01:49:32.968" v="1686"/>
          <ac:picMkLst>
            <pc:docMk/>
            <pc:sldMk cId="22206912" sldId="329"/>
            <ac:picMk id="1024" creationId="{FDB44A75-B3BF-11A9-DE82-9FBDDFBCA2AA}"/>
          </ac:picMkLst>
        </pc:picChg>
        <pc:picChg chg="add del">
          <ac:chgData name="Samarth Bansal" userId="S::bansa115@purdue.edu::4b1d13b0-e67b-43e5-a744-182dbeaa60c5" providerId="AD" clId="Web-{7115484A-FE5A-441E-823D-339BBD090A4C}" dt="2023-12-09T01:49:32.968" v="1685"/>
          <ac:picMkLst>
            <pc:docMk/>
            <pc:sldMk cId="22206912" sldId="329"/>
            <ac:picMk id="1027" creationId="{1E3DB2C0-D487-7583-59D4-29D7D382BE4C}"/>
          </ac:picMkLst>
        </pc:picChg>
        <pc:picChg chg="add del">
          <ac:chgData name="Samarth Bansal" userId="S::bansa115@purdue.edu::4b1d13b0-e67b-43e5-a744-182dbeaa60c5" providerId="AD" clId="Web-{7115484A-FE5A-441E-823D-339BBD090A4C}" dt="2023-12-09T01:49:32.968" v="1684"/>
          <ac:picMkLst>
            <pc:docMk/>
            <pc:sldMk cId="22206912" sldId="329"/>
            <ac:picMk id="1029" creationId="{B64EDF7C-108B-8A16-81E2-A19BBE58F697}"/>
          </ac:picMkLst>
        </pc:picChg>
        <pc:picChg chg="add del">
          <ac:chgData name="Samarth Bansal" userId="S::bansa115@purdue.edu::4b1d13b0-e67b-43e5-a744-182dbeaa60c5" providerId="AD" clId="Web-{7115484A-FE5A-441E-823D-339BBD090A4C}" dt="2023-12-09T01:50:21.454" v="1793"/>
          <ac:picMkLst>
            <pc:docMk/>
            <pc:sldMk cId="22206912" sldId="329"/>
            <ac:picMk id="1089" creationId="{3829E0A3-2156-7047-B251-EF7F85520FC2}"/>
          </ac:picMkLst>
        </pc:picChg>
        <pc:picChg chg="add del">
          <ac:chgData name="Samarth Bansal" userId="S::bansa115@purdue.edu::4b1d13b0-e67b-43e5-a744-182dbeaa60c5" providerId="AD" clId="Web-{7115484A-FE5A-441E-823D-339BBD090A4C}" dt="2023-12-09T01:50:21.454" v="1792"/>
          <ac:picMkLst>
            <pc:docMk/>
            <pc:sldMk cId="22206912" sldId="329"/>
            <ac:picMk id="1091" creationId="{E4F6E179-41B6-24C1-9D64-C4CD13180236}"/>
          </ac:picMkLst>
        </pc:picChg>
        <pc:picChg chg="add del">
          <ac:chgData name="Samarth Bansal" userId="S::bansa115@purdue.edu::4b1d13b0-e67b-43e5-a744-182dbeaa60c5" providerId="AD" clId="Web-{7115484A-FE5A-441E-823D-339BBD090A4C}" dt="2023-12-09T01:50:21.454" v="1791"/>
          <ac:picMkLst>
            <pc:docMk/>
            <pc:sldMk cId="22206912" sldId="329"/>
            <ac:picMk id="1093" creationId="{7E0169F3-BDF6-2B22-DD64-A2BA1B26DAB0}"/>
          </ac:picMkLst>
        </pc:picChg>
        <pc:picChg chg="add del">
          <ac:chgData name="Samarth Bansal" userId="S::bansa115@purdue.edu::4b1d13b0-e67b-43e5-a744-182dbeaa60c5" providerId="AD" clId="Web-{7115484A-FE5A-441E-823D-339BBD090A4C}" dt="2023-12-09T01:50:21.454" v="1790"/>
          <ac:picMkLst>
            <pc:docMk/>
            <pc:sldMk cId="22206912" sldId="329"/>
            <ac:picMk id="1095" creationId="{43A30721-31BC-B779-4CAD-DD1591B4353B}"/>
          </ac:picMkLst>
        </pc:picChg>
        <pc:picChg chg="add del">
          <ac:chgData name="Samarth Bansal" userId="S::bansa115@purdue.edu::4b1d13b0-e67b-43e5-a744-182dbeaa60c5" providerId="AD" clId="Web-{7115484A-FE5A-441E-823D-339BBD090A4C}" dt="2023-12-09T01:50:21.454" v="1789"/>
          <ac:picMkLst>
            <pc:docMk/>
            <pc:sldMk cId="22206912" sldId="329"/>
            <ac:picMk id="1097" creationId="{E7708B32-24A8-E9D1-E217-D8C80CE0BEA2}"/>
          </ac:picMkLst>
        </pc:picChg>
        <pc:picChg chg="add del">
          <ac:chgData name="Samarth Bansal" userId="S::bansa115@purdue.edu::4b1d13b0-e67b-43e5-a744-182dbeaa60c5" providerId="AD" clId="Web-{7115484A-FE5A-441E-823D-339BBD090A4C}" dt="2023-12-09T01:50:21.454" v="1788"/>
          <ac:picMkLst>
            <pc:docMk/>
            <pc:sldMk cId="22206912" sldId="329"/>
            <ac:picMk id="1099" creationId="{3787369C-04FA-4C37-D949-A76D52F6E22B}"/>
          </ac:picMkLst>
        </pc:picChg>
        <pc:picChg chg="add del">
          <ac:chgData name="Samarth Bansal" userId="S::bansa115@purdue.edu::4b1d13b0-e67b-43e5-a744-182dbeaa60c5" providerId="AD" clId="Web-{7115484A-FE5A-441E-823D-339BBD090A4C}" dt="2023-12-09T01:50:21.454" v="1787"/>
          <ac:picMkLst>
            <pc:docMk/>
            <pc:sldMk cId="22206912" sldId="329"/>
            <ac:picMk id="1101" creationId="{EB9B61BA-9EF9-EA8F-7734-EC57FD27AEE9}"/>
          </ac:picMkLst>
        </pc:picChg>
        <pc:picChg chg="add del">
          <ac:chgData name="Samarth Bansal" userId="S::bansa115@purdue.edu::4b1d13b0-e67b-43e5-a744-182dbeaa60c5" providerId="AD" clId="Web-{7115484A-FE5A-441E-823D-339BBD090A4C}" dt="2023-12-09T01:50:21.454" v="1786"/>
          <ac:picMkLst>
            <pc:docMk/>
            <pc:sldMk cId="22206912" sldId="329"/>
            <ac:picMk id="1103" creationId="{8CB30A89-2B77-3996-5DE8-F0E5470A1962}"/>
          </ac:picMkLst>
        </pc:picChg>
        <pc:picChg chg="add del">
          <ac:chgData name="Samarth Bansal" userId="S::bansa115@purdue.edu::4b1d13b0-e67b-43e5-a744-182dbeaa60c5" providerId="AD" clId="Web-{7115484A-FE5A-441E-823D-339BBD090A4C}" dt="2023-12-09T01:50:21.454" v="1785"/>
          <ac:picMkLst>
            <pc:docMk/>
            <pc:sldMk cId="22206912" sldId="329"/>
            <ac:picMk id="1105" creationId="{D7BA44C8-9DB8-F9E6-29B7-6193D5E2D928}"/>
          </ac:picMkLst>
        </pc:picChg>
        <pc:picChg chg="add del">
          <ac:chgData name="Samarth Bansal" userId="S::bansa115@purdue.edu::4b1d13b0-e67b-43e5-a744-182dbeaa60c5" providerId="AD" clId="Web-{7115484A-FE5A-441E-823D-339BBD090A4C}" dt="2023-12-09T01:50:21.454" v="1784"/>
          <ac:picMkLst>
            <pc:docMk/>
            <pc:sldMk cId="22206912" sldId="329"/>
            <ac:picMk id="1107" creationId="{D62BA136-1CBD-473B-F96B-7298C09D146C}"/>
          </ac:picMkLst>
        </pc:picChg>
        <pc:picChg chg="add del">
          <ac:chgData name="Samarth Bansal" userId="S::bansa115@purdue.edu::4b1d13b0-e67b-43e5-a744-182dbeaa60c5" providerId="AD" clId="Web-{7115484A-FE5A-441E-823D-339BBD090A4C}" dt="2023-12-09T01:50:21.454" v="1783"/>
          <ac:picMkLst>
            <pc:docMk/>
            <pc:sldMk cId="22206912" sldId="329"/>
            <ac:picMk id="1109" creationId="{F6279DDA-C75E-E3CF-1C59-57F97F7D31EE}"/>
          </ac:picMkLst>
        </pc:picChg>
        <pc:picChg chg="add del">
          <ac:chgData name="Samarth Bansal" userId="S::bansa115@purdue.edu::4b1d13b0-e67b-43e5-a744-182dbeaa60c5" providerId="AD" clId="Web-{7115484A-FE5A-441E-823D-339BBD090A4C}" dt="2023-12-09T01:50:21.454" v="1782"/>
          <ac:picMkLst>
            <pc:docMk/>
            <pc:sldMk cId="22206912" sldId="329"/>
            <ac:picMk id="1111" creationId="{5CEB2D53-F19F-625C-CF1E-855FA23EF9CF}"/>
          </ac:picMkLst>
        </pc:picChg>
        <pc:picChg chg="add del">
          <ac:chgData name="Samarth Bansal" userId="S::bansa115@purdue.edu::4b1d13b0-e67b-43e5-a744-182dbeaa60c5" providerId="AD" clId="Web-{7115484A-FE5A-441E-823D-339BBD090A4C}" dt="2023-12-09T01:50:21.438" v="1781"/>
          <ac:picMkLst>
            <pc:docMk/>
            <pc:sldMk cId="22206912" sldId="329"/>
            <ac:picMk id="1113" creationId="{8C255439-F7C4-9ACC-EC55-CB08750DAD41}"/>
          </ac:picMkLst>
        </pc:picChg>
        <pc:picChg chg="add del">
          <ac:chgData name="Samarth Bansal" userId="S::bansa115@purdue.edu::4b1d13b0-e67b-43e5-a744-182dbeaa60c5" providerId="AD" clId="Web-{7115484A-FE5A-441E-823D-339BBD090A4C}" dt="2023-12-09T01:50:21.438" v="1780"/>
          <ac:picMkLst>
            <pc:docMk/>
            <pc:sldMk cId="22206912" sldId="329"/>
            <ac:picMk id="1115" creationId="{61C3FAF8-1BD3-E3F3-4B68-7E9B03A5BAAF}"/>
          </ac:picMkLst>
        </pc:picChg>
        <pc:picChg chg="add del">
          <ac:chgData name="Samarth Bansal" userId="S::bansa115@purdue.edu::4b1d13b0-e67b-43e5-a744-182dbeaa60c5" providerId="AD" clId="Web-{7115484A-FE5A-441E-823D-339BBD090A4C}" dt="2023-12-09T01:50:21.438" v="1779"/>
          <ac:picMkLst>
            <pc:docMk/>
            <pc:sldMk cId="22206912" sldId="329"/>
            <ac:picMk id="1117" creationId="{95FB5AA3-8A15-A36B-6FCA-15851F6D235B}"/>
          </ac:picMkLst>
        </pc:picChg>
        <pc:picChg chg="add del">
          <ac:chgData name="Samarth Bansal" userId="S::bansa115@purdue.edu::4b1d13b0-e67b-43e5-a744-182dbeaa60c5" providerId="AD" clId="Web-{7115484A-FE5A-441E-823D-339BBD090A4C}" dt="2023-12-09T01:50:21.438" v="1778"/>
          <ac:picMkLst>
            <pc:docMk/>
            <pc:sldMk cId="22206912" sldId="329"/>
            <ac:picMk id="1119" creationId="{0DCCF7F1-75E8-31A0-2E25-D3916779AFEE}"/>
          </ac:picMkLst>
        </pc:picChg>
        <pc:picChg chg="add del">
          <ac:chgData name="Samarth Bansal" userId="S::bansa115@purdue.edu::4b1d13b0-e67b-43e5-a744-182dbeaa60c5" providerId="AD" clId="Web-{7115484A-FE5A-441E-823D-339BBD090A4C}" dt="2023-12-09T01:50:21.438" v="1777"/>
          <ac:picMkLst>
            <pc:docMk/>
            <pc:sldMk cId="22206912" sldId="329"/>
            <ac:picMk id="1121" creationId="{F6538C18-F8ED-BC08-02EF-C53CA3FD1EB2}"/>
          </ac:picMkLst>
        </pc:picChg>
        <pc:picChg chg="add del">
          <ac:chgData name="Samarth Bansal" userId="S::bansa115@purdue.edu::4b1d13b0-e67b-43e5-a744-182dbeaa60c5" providerId="AD" clId="Web-{7115484A-FE5A-441E-823D-339BBD090A4C}" dt="2023-12-09T01:50:21.438" v="1776"/>
          <ac:picMkLst>
            <pc:docMk/>
            <pc:sldMk cId="22206912" sldId="329"/>
            <ac:picMk id="1123" creationId="{E3861C7C-F03F-FAF9-6372-90FC05753EA0}"/>
          </ac:picMkLst>
        </pc:picChg>
        <pc:picChg chg="add del mod">
          <ac:chgData name="Samarth Bansal" userId="S::bansa115@purdue.edu::4b1d13b0-e67b-43e5-a744-182dbeaa60c5" providerId="AD" clId="Web-{7115484A-FE5A-441E-823D-339BBD090A4C}" dt="2023-12-09T01:56:01.306" v="2582"/>
          <ac:picMkLst>
            <pc:docMk/>
            <pc:sldMk cId="22206912" sldId="329"/>
            <ac:picMk id="1171" creationId="{F0434857-C298-8E09-ED33-8DD83230B28B}"/>
          </ac:picMkLst>
        </pc:picChg>
        <pc:picChg chg="add del mod">
          <ac:chgData name="Samarth Bansal" userId="S::bansa115@purdue.edu::4b1d13b0-e67b-43e5-a744-182dbeaa60c5" providerId="AD" clId="Web-{7115484A-FE5A-441E-823D-339BBD090A4C}" dt="2023-12-09T01:56:01.306" v="2581"/>
          <ac:picMkLst>
            <pc:docMk/>
            <pc:sldMk cId="22206912" sldId="329"/>
            <ac:picMk id="1173" creationId="{28EED6E7-C357-B75D-DFEB-D076F3D7C9C5}"/>
          </ac:picMkLst>
        </pc:picChg>
        <pc:picChg chg="add del mod">
          <ac:chgData name="Samarth Bansal" userId="S::bansa115@purdue.edu::4b1d13b0-e67b-43e5-a744-182dbeaa60c5" providerId="AD" clId="Web-{7115484A-FE5A-441E-823D-339BBD090A4C}" dt="2023-12-09T01:56:01.306" v="2580"/>
          <ac:picMkLst>
            <pc:docMk/>
            <pc:sldMk cId="22206912" sldId="329"/>
            <ac:picMk id="1175" creationId="{276852D2-58E2-ADA1-887F-B7E37BFA2497}"/>
          </ac:picMkLst>
        </pc:picChg>
        <pc:picChg chg="add del mod">
          <ac:chgData name="Samarth Bansal" userId="S::bansa115@purdue.edu::4b1d13b0-e67b-43e5-a744-182dbeaa60c5" providerId="AD" clId="Web-{7115484A-FE5A-441E-823D-339BBD090A4C}" dt="2023-12-09T01:56:01.306" v="2579"/>
          <ac:picMkLst>
            <pc:docMk/>
            <pc:sldMk cId="22206912" sldId="329"/>
            <ac:picMk id="1177" creationId="{8D0A9E63-4769-5FA6-71BC-4808AAD41BDF}"/>
          </ac:picMkLst>
        </pc:picChg>
        <pc:picChg chg="add del mod">
          <ac:chgData name="Samarth Bansal" userId="S::bansa115@purdue.edu::4b1d13b0-e67b-43e5-a744-182dbeaa60c5" providerId="AD" clId="Web-{7115484A-FE5A-441E-823D-339BBD090A4C}" dt="2023-12-09T01:56:01.306" v="2578"/>
          <ac:picMkLst>
            <pc:docMk/>
            <pc:sldMk cId="22206912" sldId="329"/>
            <ac:picMk id="1179" creationId="{FADDE54A-7864-CDA8-947D-0551DAED2453}"/>
          </ac:picMkLst>
        </pc:picChg>
        <pc:picChg chg="add del mod">
          <ac:chgData name="Samarth Bansal" userId="S::bansa115@purdue.edu::4b1d13b0-e67b-43e5-a744-182dbeaa60c5" providerId="AD" clId="Web-{7115484A-FE5A-441E-823D-339BBD090A4C}" dt="2023-12-09T01:56:01.306" v="2577"/>
          <ac:picMkLst>
            <pc:docMk/>
            <pc:sldMk cId="22206912" sldId="329"/>
            <ac:picMk id="1181" creationId="{3494E53B-4E1F-CCE5-4696-6AC8ACE89A23}"/>
          </ac:picMkLst>
        </pc:picChg>
        <pc:picChg chg="add del mod">
          <ac:chgData name="Samarth Bansal" userId="S::bansa115@purdue.edu::4b1d13b0-e67b-43e5-a744-182dbeaa60c5" providerId="AD" clId="Web-{7115484A-FE5A-441E-823D-339BBD090A4C}" dt="2023-12-09T01:56:01.306" v="2576"/>
          <ac:picMkLst>
            <pc:docMk/>
            <pc:sldMk cId="22206912" sldId="329"/>
            <ac:picMk id="1183" creationId="{0BB04887-8499-C464-1D37-1166859F023E}"/>
          </ac:picMkLst>
        </pc:picChg>
        <pc:picChg chg="add del mod">
          <ac:chgData name="Samarth Bansal" userId="S::bansa115@purdue.edu::4b1d13b0-e67b-43e5-a744-182dbeaa60c5" providerId="AD" clId="Web-{7115484A-FE5A-441E-823D-339BBD090A4C}" dt="2023-12-09T01:56:01.306" v="2575"/>
          <ac:picMkLst>
            <pc:docMk/>
            <pc:sldMk cId="22206912" sldId="329"/>
            <ac:picMk id="1185" creationId="{D5A9C2CE-4099-20D4-2DD1-103CF0D01F2E}"/>
          </ac:picMkLst>
        </pc:picChg>
        <pc:picChg chg="add del mod">
          <ac:chgData name="Samarth Bansal" userId="S::bansa115@purdue.edu::4b1d13b0-e67b-43e5-a744-182dbeaa60c5" providerId="AD" clId="Web-{7115484A-FE5A-441E-823D-339BBD090A4C}" dt="2023-12-09T01:56:01.306" v="2574"/>
          <ac:picMkLst>
            <pc:docMk/>
            <pc:sldMk cId="22206912" sldId="329"/>
            <ac:picMk id="1187" creationId="{06F16282-1F00-C01F-4955-228BB0F55E9E}"/>
          </ac:picMkLst>
        </pc:picChg>
        <pc:picChg chg="add del mod">
          <ac:chgData name="Samarth Bansal" userId="S::bansa115@purdue.edu::4b1d13b0-e67b-43e5-a744-182dbeaa60c5" providerId="AD" clId="Web-{7115484A-FE5A-441E-823D-339BBD090A4C}" dt="2023-12-09T01:56:01.306" v="2573"/>
          <ac:picMkLst>
            <pc:docMk/>
            <pc:sldMk cId="22206912" sldId="329"/>
            <ac:picMk id="1189" creationId="{9B8F2EA3-C88B-2182-E536-B2C300B2A073}"/>
          </ac:picMkLst>
        </pc:picChg>
        <pc:picChg chg="add del mod">
          <ac:chgData name="Samarth Bansal" userId="S::bansa115@purdue.edu::4b1d13b0-e67b-43e5-a744-182dbeaa60c5" providerId="AD" clId="Web-{7115484A-FE5A-441E-823D-339BBD090A4C}" dt="2023-12-09T01:56:01.306" v="2572"/>
          <ac:picMkLst>
            <pc:docMk/>
            <pc:sldMk cId="22206912" sldId="329"/>
            <ac:picMk id="1191" creationId="{61CFCEC2-AB4F-86F6-58B0-C082B2974EF5}"/>
          </ac:picMkLst>
        </pc:picChg>
        <pc:picChg chg="add del mod">
          <ac:chgData name="Samarth Bansal" userId="S::bansa115@purdue.edu::4b1d13b0-e67b-43e5-a744-182dbeaa60c5" providerId="AD" clId="Web-{7115484A-FE5A-441E-823D-339BBD090A4C}" dt="2023-12-09T01:56:01.306" v="2571"/>
          <ac:picMkLst>
            <pc:docMk/>
            <pc:sldMk cId="22206912" sldId="329"/>
            <ac:picMk id="1193" creationId="{B5BB6BC3-26A7-2F88-CA31-4A29AB4572B3}"/>
          </ac:picMkLst>
        </pc:picChg>
        <pc:picChg chg="add del mod">
          <ac:chgData name="Samarth Bansal" userId="S::bansa115@purdue.edu::4b1d13b0-e67b-43e5-a744-182dbeaa60c5" providerId="AD" clId="Web-{7115484A-FE5A-441E-823D-339BBD090A4C}" dt="2023-12-09T01:56:01.306" v="2570"/>
          <ac:picMkLst>
            <pc:docMk/>
            <pc:sldMk cId="22206912" sldId="329"/>
            <ac:picMk id="1195" creationId="{550BAA85-8CF9-CDDE-8CF1-E520FE4CABF5}"/>
          </ac:picMkLst>
        </pc:picChg>
        <pc:picChg chg="add del mod">
          <ac:chgData name="Samarth Bansal" userId="S::bansa115@purdue.edu::4b1d13b0-e67b-43e5-a744-182dbeaa60c5" providerId="AD" clId="Web-{7115484A-FE5A-441E-823D-339BBD090A4C}" dt="2023-12-09T01:56:01.306" v="2569"/>
          <ac:picMkLst>
            <pc:docMk/>
            <pc:sldMk cId="22206912" sldId="329"/>
            <ac:picMk id="1197" creationId="{222F397F-6227-8D42-286B-FC3C70101512}"/>
          </ac:picMkLst>
        </pc:picChg>
        <pc:picChg chg="add del mod">
          <ac:chgData name="Samarth Bansal" userId="S::bansa115@purdue.edu::4b1d13b0-e67b-43e5-a744-182dbeaa60c5" providerId="AD" clId="Web-{7115484A-FE5A-441E-823D-339BBD090A4C}" dt="2023-12-09T01:56:01.306" v="2568"/>
          <ac:picMkLst>
            <pc:docMk/>
            <pc:sldMk cId="22206912" sldId="329"/>
            <ac:picMk id="1199" creationId="{3755BF91-EB10-A2F9-C158-1CEBD7354830}"/>
          </ac:picMkLst>
        </pc:picChg>
        <pc:picChg chg="add del mod">
          <ac:chgData name="Samarth Bansal" userId="S::bansa115@purdue.edu::4b1d13b0-e67b-43e5-a744-182dbeaa60c5" providerId="AD" clId="Web-{7115484A-FE5A-441E-823D-339BBD090A4C}" dt="2023-12-09T01:56:01.306" v="2567"/>
          <ac:picMkLst>
            <pc:docMk/>
            <pc:sldMk cId="22206912" sldId="329"/>
            <ac:picMk id="1201" creationId="{82098D72-270D-F573-8348-454345E6C23A}"/>
          </ac:picMkLst>
        </pc:picChg>
        <pc:picChg chg="add del mod">
          <ac:chgData name="Samarth Bansal" userId="S::bansa115@purdue.edu::4b1d13b0-e67b-43e5-a744-182dbeaa60c5" providerId="AD" clId="Web-{7115484A-FE5A-441E-823D-339BBD090A4C}" dt="2023-12-09T01:56:01.306" v="2566"/>
          <ac:picMkLst>
            <pc:docMk/>
            <pc:sldMk cId="22206912" sldId="329"/>
            <ac:picMk id="1203" creationId="{3F040ECF-42D4-6A4D-5C29-A0460C9701DF}"/>
          </ac:picMkLst>
        </pc:picChg>
        <pc:picChg chg="add del mod">
          <ac:chgData name="Samarth Bansal" userId="S::bansa115@purdue.edu::4b1d13b0-e67b-43e5-a744-182dbeaa60c5" providerId="AD" clId="Web-{7115484A-FE5A-441E-823D-339BBD090A4C}" dt="2023-12-09T01:56:01.306" v="2565"/>
          <ac:picMkLst>
            <pc:docMk/>
            <pc:sldMk cId="22206912" sldId="329"/>
            <ac:picMk id="1205" creationId="{5EBE9117-F41C-58FF-7CCB-6310F9287A0A}"/>
          </ac:picMkLst>
        </pc:picChg>
        <pc:picChg chg="add del mod">
          <ac:chgData name="Samarth Bansal" userId="S::bansa115@purdue.edu::4b1d13b0-e67b-43e5-a744-182dbeaa60c5" providerId="AD" clId="Web-{7115484A-FE5A-441E-823D-339BBD090A4C}" dt="2023-12-09T01:56:01.306" v="2564"/>
          <ac:picMkLst>
            <pc:docMk/>
            <pc:sldMk cId="22206912" sldId="329"/>
            <ac:picMk id="1207" creationId="{6C368E37-88AE-EC51-3CE1-B19D3E6D10BA}"/>
          </ac:picMkLst>
        </pc:picChg>
        <pc:picChg chg="add del mod">
          <ac:chgData name="Samarth Bansal" userId="S::bansa115@purdue.edu::4b1d13b0-e67b-43e5-a744-182dbeaa60c5" providerId="AD" clId="Web-{7115484A-FE5A-441E-823D-339BBD090A4C}" dt="2023-12-09T01:56:01.306" v="2563"/>
          <ac:picMkLst>
            <pc:docMk/>
            <pc:sldMk cId="22206912" sldId="329"/>
            <ac:picMk id="1209" creationId="{531F1B1C-CEB6-0635-1DA6-77550A1E11F1}"/>
          </ac:picMkLst>
        </pc:picChg>
        <pc:picChg chg="add del mod">
          <ac:chgData name="Samarth Bansal" userId="S::bansa115@purdue.edu::4b1d13b0-e67b-43e5-a744-182dbeaa60c5" providerId="AD" clId="Web-{7115484A-FE5A-441E-823D-339BBD090A4C}" dt="2023-12-09T01:56:01.306" v="2562"/>
          <ac:picMkLst>
            <pc:docMk/>
            <pc:sldMk cId="22206912" sldId="329"/>
            <ac:picMk id="1211" creationId="{D90E028D-E436-78E2-FE57-E697486AEF92}"/>
          </ac:picMkLst>
        </pc:picChg>
        <pc:picChg chg="add del mod">
          <ac:chgData name="Samarth Bansal" userId="S::bansa115@purdue.edu::4b1d13b0-e67b-43e5-a744-182dbeaa60c5" providerId="AD" clId="Web-{7115484A-FE5A-441E-823D-339BBD090A4C}" dt="2023-12-09T01:56:01.306" v="2561"/>
          <ac:picMkLst>
            <pc:docMk/>
            <pc:sldMk cId="22206912" sldId="329"/>
            <ac:picMk id="1213" creationId="{21C52496-5598-8F34-AE0B-62385ACA71EB}"/>
          </ac:picMkLst>
        </pc:picChg>
        <pc:picChg chg="add del mod">
          <ac:chgData name="Samarth Bansal" userId="S::bansa115@purdue.edu::4b1d13b0-e67b-43e5-a744-182dbeaa60c5" providerId="AD" clId="Web-{7115484A-FE5A-441E-823D-339BBD090A4C}" dt="2023-12-09T01:56:01.306" v="2560"/>
          <ac:picMkLst>
            <pc:docMk/>
            <pc:sldMk cId="22206912" sldId="329"/>
            <ac:picMk id="1215" creationId="{14DC8826-C297-1C61-EC30-7683BD6966FA}"/>
          </ac:picMkLst>
        </pc:picChg>
        <pc:picChg chg="add del mod">
          <ac:chgData name="Samarth Bansal" userId="S::bansa115@purdue.edu::4b1d13b0-e67b-43e5-a744-182dbeaa60c5" providerId="AD" clId="Web-{7115484A-FE5A-441E-823D-339BBD090A4C}" dt="2023-12-09T01:56:01.306" v="2559"/>
          <ac:picMkLst>
            <pc:docMk/>
            <pc:sldMk cId="22206912" sldId="329"/>
            <ac:picMk id="1217" creationId="{1A223ACD-7863-DD45-9DDA-A4F6C7028573}"/>
          </ac:picMkLst>
        </pc:picChg>
        <pc:picChg chg="add del mod">
          <ac:chgData name="Samarth Bansal" userId="S::bansa115@purdue.edu::4b1d13b0-e67b-43e5-a744-182dbeaa60c5" providerId="AD" clId="Web-{7115484A-FE5A-441E-823D-339BBD090A4C}" dt="2023-12-09T01:56:01.306" v="2558"/>
          <ac:picMkLst>
            <pc:docMk/>
            <pc:sldMk cId="22206912" sldId="329"/>
            <ac:picMk id="1219" creationId="{44C31B55-EE42-9773-55FD-4ADC08AA493A}"/>
          </ac:picMkLst>
        </pc:picChg>
        <pc:picChg chg="add del mod">
          <ac:chgData name="Samarth Bansal" userId="S::bansa115@purdue.edu::4b1d13b0-e67b-43e5-a744-182dbeaa60c5" providerId="AD" clId="Web-{7115484A-FE5A-441E-823D-339BBD090A4C}" dt="2023-12-09T01:56:01.306" v="2557"/>
          <ac:picMkLst>
            <pc:docMk/>
            <pc:sldMk cId="22206912" sldId="329"/>
            <ac:picMk id="1221" creationId="{EFB28D1E-2DE2-7913-CFCE-48ABC756D28D}"/>
          </ac:picMkLst>
        </pc:picChg>
        <pc:picChg chg="add del mod">
          <ac:chgData name="Samarth Bansal" userId="S::bansa115@purdue.edu::4b1d13b0-e67b-43e5-a744-182dbeaa60c5" providerId="AD" clId="Web-{7115484A-FE5A-441E-823D-339BBD090A4C}" dt="2023-12-09T01:56:01.306" v="2556"/>
          <ac:picMkLst>
            <pc:docMk/>
            <pc:sldMk cId="22206912" sldId="329"/>
            <ac:picMk id="1223" creationId="{AD5E66E6-AF22-2326-4A08-2A86C8D64A36}"/>
          </ac:picMkLst>
        </pc:picChg>
        <pc:picChg chg="add del mod">
          <ac:chgData name="Samarth Bansal" userId="S::bansa115@purdue.edu::4b1d13b0-e67b-43e5-a744-182dbeaa60c5" providerId="AD" clId="Web-{7115484A-FE5A-441E-823D-339BBD090A4C}" dt="2023-12-09T01:56:01.306" v="2555"/>
          <ac:picMkLst>
            <pc:docMk/>
            <pc:sldMk cId="22206912" sldId="329"/>
            <ac:picMk id="1225" creationId="{E44CDB65-87A2-F9BB-A122-491EAE063655}"/>
          </ac:picMkLst>
        </pc:picChg>
        <pc:picChg chg="add del mod">
          <ac:chgData name="Samarth Bansal" userId="S::bansa115@purdue.edu::4b1d13b0-e67b-43e5-a744-182dbeaa60c5" providerId="AD" clId="Web-{7115484A-FE5A-441E-823D-339BBD090A4C}" dt="2023-12-09T01:56:01.306" v="2554"/>
          <ac:picMkLst>
            <pc:docMk/>
            <pc:sldMk cId="22206912" sldId="329"/>
            <ac:picMk id="1227" creationId="{029C41F0-03E8-0C9B-1053-850FF7F9BA11}"/>
          </ac:picMkLst>
        </pc:picChg>
        <pc:picChg chg="add del mod">
          <ac:chgData name="Samarth Bansal" userId="S::bansa115@purdue.edu::4b1d13b0-e67b-43e5-a744-182dbeaa60c5" providerId="AD" clId="Web-{7115484A-FE5A-441E-823D-339BBD090A4C}" dt="2023-12-09T01:56:01.306" v="2553"/>
          <ac:picMkLst>
            <pc:docMk/>
            <pc:sldMk cId="22206912" sldId="329"/>
            <ac:picMk id="1229" creationId="{EFEE0D0A-23F9-D17C-E03D-F6EF7A7CE545}"/>
          </ac:picMkLst>
        </pc:picChg>
        <pc:picChg chg="add del mod">
          <ac:chgData name="Samarth Bansal" userId="S::bansa115@purdue.edu::4b1d13b0-e67b-43e5-a744-182dbeaa60c5" providerId="AD" clId="Web-{7115484A-FE5A-441E-823D-339BBD090A4C}" dt="2023-12-09T01:56:01.306" v="2552"/>
          <ac:picMkLst>
            <pc:docMk/>
            <pc:sldMk cId="22206912" sldId="329"/>
            <ac:picMk id="1231" creationId="{12A4DC5B-4825-7BA8-2782-5E6005B939FA}"/>
          </ac:picMkLst>
        </pc:picChg>
        <pc:picChg chg="add del mod">
          <ac:chgData name="Samarth Bansal" userId="S::bansa115@purdue.edu::4b1d13b0-e67b-43e5-a744-182dbeaa60c5" providerId="AD" clId="Web-{7115484A-FE5A-441E-823D-339BBD090A4C}" dt="2023-12-09T01:56:01.291" v="2551"/>
          <ac:picMkLst>
            <pc:docMk/>
            <pc:sldMk cId="22206912" sldId="329"/>
            <ac:picMk id="1233" creationId="{04A5CA0C-10FB-595F-0911-639E4396F4BE}"/>
          </ac:picMkLst>
        </pc:picChg>
        <pc:picChg chg="add del mod">
          <ac:chgData name="Samarth Bansal" userId="S::bansa115@purdue.edu::4b1d13b0-e67b-43e5-a744-182dbeaa60c5" providerId="AD" clId="Web-{7115484A-FE5A-441E-823D-339BBD090A4C}" dt="2023-12-09T01:56:01.291" v="2550"/>
          <ac:picMkLst>
            <pc:docMk/>
            <pc:sldMk cId="22206912" sldId="329"/>
            <ac:picMk id="1235" creationId="{5E94EE16-747A-5D42-7815-597A862615C6}"/>
          </ac:picMkLst>
        </pc:picChg>
        <pc:picChg chg="add del mod">
          <ac:chgData name="Samarth Bansal" userId="S::bansa115@purdue.edu::4b1d13b0-e67b-43e5-a744-182dbeaa60c5" providerId="AD" clId="Web-{7115484A-FE5A-441E-823D-339BBD090A4C}" dt="2023-12-09T01:56:01.291" v="2549"/>
          <ac:picMkLst>
            <pc:docMk/>
            <pc:sldMk cId="22206912" sldId="329"/>
            <ac:picMk id="1237" creationId="{05DC6C7E-85A5-90EA-4B3F-5EBD003EFA53}"/>
          </ac:picMkLst>
        </pc:picChg>
        <pc:picChg chg="add del mod">
          <ac:chgData name="Samarth Bansal" userId="S::bansa115@purdue.edu::4b1d13b0-e67b-43e5-a744-182dbeaa60c5" providerId="AD" clId="Web-{7115484A-FE5A-441E-823D-339BBD090A4C}" dt="2023-12-09T01:56:01.291" v="2548"/>
          <ac:picMkLst>
            <pc:docMk/>
            <pc:sldMk cId="22206912" sldId="329"/>
            <ac:picMk id="1239" creationId="{E90753B3-6BAE-BA89-AF03-22C63F991D16}"/>
          </ac:picMkLst>
        </pc:picChg>
        <pc:picChg chg="add del mod">
          <ac:chgData name="Samarth Bansal" userId="S::bansa115@purdue.edu::4b1d13b0-e67b-43e5-a744-182dbeaa60c5" providerId="AD" clId="Web-{7115484A-FE5A-441E-823D-339BBD090A4C}" dt="2023-12-09T01:56:01.291" v="2547"/>
          <ac:picMkLst>
            <pc:docMk/>
            <pc:sldMk cId="22206912" sldId="329"/>
            <ac:picMk id="1241" creationId="{6664569A-4ECF-2D69-F75A-4544466C3630}"/>
          </ac:picMkLst>
        </pc:picChg>
        <pc:picChg chg="add del mod">
          <ac:chgData name="Samarth Bansal" userId="S::bansa115@purdue.edu::4b1d13b0-e67b-43e5-a744-182dbeaa60c5" providerId="AD" clId="Web-{7115484A-FE5A-441E-823D-339BBD090A4C}" dt="2023-12-09T01:56:01.291" v="2546"/>
          <ac:picMkLst>
            <pc:docMk/>
            <pc:sldMk cId="22206912" sldId="329"/>
            <ac:picMk id="1243" creationId="{C2B4C230-FDAA-F113-D268-2E267411209F}"/>
          </ac:picMkLst>
        </pc:picChg>
        <pc:picChg chg="add del mod">
          <ac:chgData name="Samarth Bansal" userId="S::bansa115@purdue.edu::4b1d13b0-e67b-43e5-a744-182dbeaa60c5" providerId="AD" clId="Web-{7115484A-FE5A-441E-823D-339BBD090A4C}" dt="2023-12-09T01:56:01.291" v="2545"/>
          <ac:picMkLst>
            <pc:docMk/>
            <pc:sldMk cId="22206912" sldId="329"/>
            <ac:picMk id="1245" creationId="{8DC36EBD-0171-DE72-3C06-835C680CB3A9}"/>
          </ac:picMkLst>
        </pc:picChg>
        <pc:picChg chg="add del mod">
          <ac:chgData name="Samarth Bansal" userId="S::bansa115@purdue.edu::4b1d13b0-e67b-43e5-a744-182dbeaa60c5" providerId="AD" clId="Web-{7115484A-FE5A-441E-823D-339BBD090A4C}" dt="2023-12-09T01:56:01.291" v="2544"/>
          <ac:picMkLst>
            <pc:docMk/>
            <pc:sldMk cId="22206912" sldId="329"/>
            <ac:picMk id="1247" creationId="{D4163F7E-D642-0C01-0FB1-A9124E4D897A}"/>
          </ac:picMkLst>
        </pc:picChg>
        <pc:picChg chg="add del mod">
          <ac:chgData name="Samarth Bansal" userId="S::bansa115@purdue.edu::4b1d13b0-e67b-43e5-a744-182dbeaa60c5" providerId="AD" clId="Web-{7115484A-FE5A-441E-823D-339BBD090A4C}" dt="2023-12-09T01:56:01.291" v="2543"/>
          <ac:picMkLst>
            <pc:docMk/>
            <pc:sldMk cId="22206912" sldId="329"/>
            <ac:picMk id="1249" creationId="{64257894-2F80-F3E6-C443-D3372229604A}"/>
          </ac:picMkLst>
        </pc:picChg>
        <pc:picChg chg="add del mod">
          <ac:chgData name="Samarth Bansal" userId="S::bansa115@purdue.edu::4b1d13b0-e67b-43e5-a744-182dbeaa60c5" providerId="AD" clId="Web-{7115484A-FE5A-441E-823D-339BBD090A4C}" dt="2023-12-09T01:56:01.291" v="2542"/>
          <ac:picMkLst>
            <pc:docMk/>
            <pc:sldMk cId="22206912" sldId="329"/>
            <ac:picMk id="1251" creationId="{176DE666-EBBB-C9B7-F409-F62B370C835F}"/>
          </ac:picMkLst>
        </pc:picChg>
        <pc:picChg chg="add del mod">
          <ac:chgData name="Samarth Bansal" userId="S::bansa115@purdue.edu::4b1d13b0-e67b-43e5-a744-182dbeaa60c5" providerId="AD" clId="Web-{7115484A-FE5A-441E-823D-339BBD090A4C}" dt="2023-12-09T01:56:01.291" v="2541"/>
          <ac:picMkLst>
            <pc:docMk/>
            <pc:sldMk cId="22206912" sldId="329"/>
            <ac:picMk id="1253" creationId="{3C193F31-E3C6-2544-0B0F-5C2C4C0EC628}"/>
          </ac:picMkLst>
        </pc:picChg>
        <pc:picChg chg="add del mod">
          <ac:chgData name="Samarth Bansal" userId="S::bansa115@purdue.edu::4b1d13b0-e67b-43e5-a744-182dbeaa60c5" providerId="AD" clId="Web-{7115484A-FE5A-441E-823D-339BBD090A4C}" dt="2023-12-09T01:56:01.291" v="2540"/>
          <ac:picMkLst>
            <pc:docMk/>
            <pc:sldMk cId="22206912" sldId="329"/>
            <ac:picMk id="1255" creationId="{E3B0CEDE-424A-875F-9442-9848E52C401A}"/>
          </ac:picMkLst>
        </pc:picChg>
        <pc:picChg chg="add del mod">
          <ac:chgData name="Samarth Bansal" userId="S::bansa115@purdue.edu::4b1d13b0-e67b-43e5-a744-182dbeaa60c5" providerId="AD" clId="Web-{7115484A-FE5A-441E-823D-339BBD090A4C}" dt="2023-12-09T01:56:01.291" v="2539"/>
          <ac:picMkLst>
            <pc:docMk/>
            <pc:sldMk cId="22206912" sldId="329"/>
            <ac:picMk id="1257" creationId="{4C44271C-D63D-606D-03EE-E7F61B793422}"/>
          </ac:picMkLst>
        </pc:picChg>
        <pc:picChg chg="add del mod">
          <ac:chgData name="Samarth Bansal" userId="S::bansa115@purdue.edu::4b1d13b0-e67b-43e5-a744-182dbeaa60c5" providerId="AD" clId="Web-{7115484A-FE5A-441E-823D-339BBD090A4C}" dt="2023-12-09T01:56:01.291" v="2538"/>
          <ac:picMkLst>
            <pc:docMk/>
            <pc:sldMk cId="22206912" sldId="329"/>
            <ac:picMk id="1259" creationId="{705AE2D9-8B61-BBE3-E465-9B383BF05FE9}"/>
          </ac:picMkLst>
        </pc:picChg>
        <pc:picChg chg="add del mod">
          <ac:chgData name="Samarth Bansal" userId="S::bansa115@purdue.edu::4b1d13b0-e67b-43e5-a744-182dbeaa60c5" providerId="AD" clId="Web-{7115484A-FE5A-441E-823D-339BBD090A4C}" dt="2023-12-09T01:56:01.291" v="2537"/>
          <ac:picMkLst>
            <pc:docMk/>
            <pc:sldMk cId="22206912" sldId="329"/>
            <ac:picMk id="1261" creationId="{624F8021-645F-B66C-DD6E-3C42E1D27428}"/>
          </ac:picMkLst>
        </pc:picChg>
        <pc:picChg chg="add del mod">
          <ac:chgData name="Samarth Bansal" userId="S::bansa115@purdue.edu::4b1d13b0-e67b-43e5-a744-182dbeaa60c5" providerId="AD" clId="Web-{7115484A-FE5A-441E-823D-339BBD090A4C}" dt="2023-12-09T01:56:01.291" v="2536"/>
          <ac:picMkLst>
            <pc:docMk/>
            <pc:sldMk cId="22206912" sldId="329"/>
            <ac:picMk id="1263" creationId="{08A91DC3-EB78-C48A-6934-AA959EED0353}"/>
          </ac:picMkLst>
        </pc:picChg>
        <pc:picChg chg="add del mod">
          <ac:chgData name="Samarth Bansal" userId="S::bansa115@purdue.edu::4b1d13b0-e67b-43e5-a744-182dbeaa60c5" providerId="AD" clId="Web-{7115484A-FE5A-441E-823D-339BBD090A4C}" dt="2023-12-09T01:56:01.291" v="2535"/>
          <ac:picMkLst>
            <pc:docMk/>
            <pc:sldMk cId="22206912" sldId="329"/>
            <ac:picMk id="1265" creationId="{ED2A84DE-0B08-A46C-0ABD-6FDE2B460527}"/>
          </ac:picMkLst>
        </pc:picChg>
        <pc:picChg chg="add del mod">
          <ac:chgData name="Samarth Bansal" userId="S::bansa115@purdue.edu::4b1d13b0-e67b-43e5-a744-182dbeaa60c5" providerId="AD" clId="Web-{7115484A-FE5A-441E-823D-339BBD090A4C}" dt="2023-12-09T01:56:01.291" v="2534"/>
          <ac:picMkLst>
            <pc:docMk/>
            <pc:sldMk cId="22206912" sldId="329"/>
            <ac:picMk id="1267" creationId="{88100745-859F-213E-DBE0-303FAAB9511F}"/>
          </ac:picMkLst>
        </pc:picChg>
        <pc:picChg chg="add del mod">
          <ac:chgData name="Samarth Bansal" userId="S::bansa115@purdue.edu::4b1d13b0-e67b-43e5-a744-182dbeaa60c5" providerId="AD" clId="Web-{7115484A-FE5A-441E-823D-339BBD090A4C}" dt="2023-12-09T01:56:01.291" v="2533"/>
          <ac:picMkLst>
            <pc:docMk/>
            <pc:sldMk cId="22206912" sldId="329"/>
            <ac:picMk id="1269" creationId="{C0F9CB74-7124-3A58-94E5-E8754807FA45}"/>
          </ac:picMkLst>
        </pc:picChg>
        <pc:picChg chg="add del mod">
          <ac:chgData name="Samarth Bansal" userId="S::bansa115@purdue.edu::4b1d13b0-e67b-43e5-a744-182dbeaa60c5" providerId="AD" clId="Web-{7115484A-FE5A-441E-823D-339BBD090A4C}" dt="2023-12-09T01:56:01.291" v="2532"/>
          <ac:picMkLst>
            <pc:docMk/>
            <pc:sldMk cId="22206912" sldId="329"/>
            <ac:picMk id="1271" creationId="{51325A29-FF63-385C-C495-1998172B821E}"/>
          </ac:picMkLst>
        </pc:picChg>
        <pc:picChg chg="add del mod">
          <ac:chgData name="Samarth Bansal" userId="S::bansa115@purdue.edu::4b1d13b0-e67b-43e5-a744-182dbeaa60c5" providerId="AD" clId="Web-{7115484A-FE5A-441E-823D-339BBD090A4C}" dt="2023-12-09T01:56:01.291" v="2531"/>
          <ac:picMkLst>
            <pc:docMk/>
            <pc:sldMk cId="22206912" sldId="329"/>
            <ac:picMk id="1273" creationId="{0316E879-1D9D-F4DA-E257-727E15351C82}"/>
          </ac:picMkLst>
        </pc:picChg>
        <pc:picChg chg="add del mod">
          <ac:chgData name="Samarth Bansal" userId="S::bansa115@purdue.edu::4b1d13b0-e67b-43e5-a744-182dbeaa60c5" providerId="AD" clId="Web-{7115484A-FE5A-441E-823D-339BBD090A4C}" dt="2023-12-09T01:56:01.291" v="2530"/>
          <ac:picMkLst>
            <pc:docMk/>
            <pc:sldMk cId="22206912" sldId="329"/>
            <ac:picMk id="1275" creationId="{8E3BF742-B037-8BE5-8315-92AEB33BBA17}"/>
          </ac:picMkLst>
        </pc:picChg>
        <pc:picChg chg="add del mod">
          <ac:chgData name="Samarth Bansal" userId="S::bansa115@purdue.edu::4b1d13b0-e67b-43e5-a744-182dbeaa60c5" providerId="AD" clId="Web-{7115484A-FE5A-441E-823D-339BBD090A4C}" dt="2023-12-09T01:56:01.291" v="2529"/>
          <ac:picMkLst>
            <pc:docMk/>
            <pc:sldMk cId="22206912" sldId="329"/>
            <ac:picMk id="1277" creationId="{350EA369-D176-610E-0247-3F8035096BDC}"/>
          </ac:picMkLst>
        </pc:picChg>
        <pc:picChg chg="add del mod">
          <ac:chgData name="Samarth Bansal" userId="S::bansa115@purdue.edu::4b1d13b0-e67b-43e5-a744-182dbeaa60c5" providerId="AD" clId="Web-{7115484A-FE5A-441E-823D-339BBD090A4C}" dt="2023-12-09T01:56:01.291" v="2528"/>
          <ac:picMkLst>
            <pc:docMk/>
            <pc:sldMk cId="22206912" sldId="329"/>
            <ac:picMk id="1279" creationId="{75BE3B86-484D-CD60-CBE6-4E2B8735A1F5}"/>
          </ac:picMkLst>
        </pc:picChg>
        <pc:picChg chg="add del mod">
          <ac:chgData name="Samarth Bansal" userId="S::bansa115@purdue.edu::4b1d13b0-e67b-43e5-a744-182dbeaa60c5" providerId="AD" clId="Web-{7115484A-FE5A-441E-823D-339BBD090A4C}" dt="2023-12-09T01:56:01.291" v="2527"/>
          <ac:picMkLst>
            <pc:docMk/>
            <pc:sldMk cId="22206912" sldId="329"/>
            <ac:picMk id="1281" creationId="{614265E3-614A-DCBF-9FD4-CDCD51132131}"/>
          </ac:picMkLst>
        </pc:picChg>
        <pc:picChg chg="add del mod">
          <ac:chgData name="Samarth Bansal" userId="S::bansa115@purdue.edu::4b1d13b0-e67b-43e5-a744-182dbeaa60c5" providerId="AD" clId="Web-{7115484A-FE5A-441E-823D-339BBD090A4C}" dt="2023-12-09T01:56:01.291" v="2526"/>
          <ac:picMkLst>
            <pc:docMk/>
            <pc:sldMk cId="22206912" sldId="329"/>
            <ac:picMk id="1283" creationId="{2255825F-7C93-80B0-30B5-6F87520F1F45}"/>
          </ac:picMkLst>
        </pc:picChg>
        <pc:picChg chg="add del mod">
          <ac:chgData name="Samarth Bansal" userId="S::bansa115@purdue.edu::4b1d13b0-e67b-43e5-a744-182dbeaa60c5" providerId="AD" clId="Web-{7115484A-FE5A-441E-823D-339BBD090A4C}" dt="2023-12-09T01:56:01.291" v="2525"/>
          <ac:picMkLst>
            <pc:docMk/>
            <pc:sldMk cId="22206912" sldId="329"/>
            <ac:picMk id="1285" creationId="{8868C8AF-CEF7-DE68-6CC8-2F061541D9E6}"/>
          </ac:picMkLst>
        </pc:picChg>
        <pc:picChg chg="add del mod">
          <ac:chgData name="Samarth Bansal" userId="S::bansa115@purdue.edu::4b1d13b0-e67b-43e5-a744-182dbeaa60c5" providerId="AD" clId="Web-{7115484A-FE5A-441E-823D-339BBD090A4C}" dt="2023-12-09T01:56:01.291" v="2524"/>
          <ac:picMkLst>
            <pc:docMk/>
            <pc:sldMk cId="22206912" sldId="329"/>
            <ac:picMk id="1287" creationId="{67FA8FBD-478B-AC73-48EC-DFF74E215EBB}"/>
          </ac:picMkLst>
        </pc:picChg>
        <pc:picChg chg="add del mod">
          <ac:chgData name="Samarth Bansal" userId="S::bansa115@purdue.edu::4b1d13b0-e67b-43e5-a744-182dbeaa60c5" providerId="AD" clId="Web-{7115484A-FE5A-441E-823D-339BBD090A4C}" dt="2023-12-09T01:56:01.291" v="2523"/>
          <ac:picMkLst>
            <pc:docMk/>
            <pc:sldMk cId="22206912" sldId="329"/>
            <ac:picMk id="1289" creationId="{E09F42B8-6FDB-220D-96B9-9AB3072DC467}"/>
          </ac:picMkLst>
        </pc:picChg>
        <pc:picChg chg="add del mod">
          <ac:chgData name="Samarth Bansal" userId="S::bansa115@purdue.edu::4b1d13b0-e67b-43e5-a744-182dbeaa60c5" providerId="AD" clId="Web-{7115484A-FE5A-441E-823D-339BBD090A4C}" dt="2023-12-09T01:56:01.291" v="2522"/>
          <ac:picMkLst>
            <pc:docMk/>
            <pc:sldMk cId="22206912" sldId="329"/>
            <ac:picMk id="1291" creationId="{07830FEF-6DC9-3954-2AA4-7FBB9D255F2D}"/>
          </ac:picMkLst>
        </pc:picChg>
        <pc:picChg chg="add del mod">
          <ac:chgData name="Samarth Bansal" userId="S::bansa115@purdue.edu::4b1d13b0-e67b-43e5-a744-182dbeaa60c5" providerId="AD" clId="Web-{7115484A-FE5A-441E-823D-339BBD090A4C}" dt="2023-12-09T01:56:01.291" v="2521"/>
          <ac:picMkLst>
            <pc:docMk/>
            <pc:sldMk cId="22206912" sldId="329"/>
            <ac:picMk id="1293" creationId="{9DCC8552-A6E2-2FD2-7217-6666409FA4DB}"/>
          </ac:picMkLst>
        </pc:picChg>
        <pc:picChg chg="add del mod">
          <ac:chgData name="Samarth Bansal" userId="S::bansa115@purdue.edu::4b1d13b0-e67b-43e5-a744-182dbeaa60c5" providerId="AD" clId="Web-{7115484A-FE5A-441E-823D-339BBD090A4C}" dt="2023-12-09T01:56:01.291" v="2520"/>
          <ac:picMkLst>
            <pc:docMk/>
            <pc:sldMk cId="22206912" sldId="329"/>
            <ac:picMk id="1295" creationId="{BFFBD8A5-5B91-5592-C183-159779996159}"/>
          </ac:picMkLst>
        </pc:picChg>
        <pc:picChg chg="add del mod">
          <ac:chgData name="Samarth Bansal" userId="S::bansa115@purdue.edu::4b1d13b0-e67b-43e5-a744-182dbeaa60c5" providerId="AD" clId="Web-{7115484A-FE5A-441E-823D-339BBD090A4C}" dt="2023-12-09T01:56:01.291" v="2519"/>
          <ac:picMkLst>
            <pc:docMk/>
            <pc:sldMk cId="22206912" sldId="329"/>
            <ac:picMk id="1297" creationId="{1A76E088-5C6E-0EA0-F257-4BEF4CF88610}"/>
          </ac:picMkLst>
        </pc:picChg>
        <pc:picChg chg="add del mod">
          <ac:chgData name="Samarth Bansal" userId="S::bansa115@purdue.edu::4b1d13b0-e67b-43e5-a744-182dbeaa60c5" providerId="AD" clId="Web-{7115484A-FE5A-441E-823D-339BBD090A4C}" dt="2023-12-09T01:56:01.291" v="2518"/>
          <ac:picMkLst>
            <pc:docMk/>
            <pc:sldMk cId="22206912" sldId="329"/>
            <ac:picMk id="1299" creationId="{B8C4042F-8D57-1DCC-C247-EDFB96AE7A55}"/>
          </ac:picMkLst>
        </pc:picChg>
        <pc:picChg chg="add del mod">
          <ac:chgData name="Samarth Bansal" userId="S::bansa115@purdue.edu::4b1d13b0-e67b-43e5-a744-182dbeaa60c5" providerId="AD" clId="Web-{7115484A-FE5A-441E-823D-339BBD090A4C}" dt="2023-12-09T01:56:01.291" v="2517"/>
          <ac:picMkLst>
            <pc:docMk/>
            <pc:sldMk cId="22206912" sldId="329"/>
            <ac:picMk id="1301" creationId="{B8792CA8-696B-A3DE-8C1F-30BEB4DF40FA}"/>
          </ac:picMkLst>
        </pc:picChg>
        <pc:picChg chg="add del mod">
          <ac:chgData name="Samarth Bansal" userId="S::bansa115@purdue.edu::4b1d13b0-e67b-43e5-a744-182dbeaa60c5" providerId="AD" clId="Web-{7115484A-FE5A-441E-823D-339BBD090A4C}" dt="2023-12-09T01:56:01.291" v="2516"/>
          <ac:picMkLst>
            <pc:docMk/>
            <pc:sldMk cId="22206912" sldId="329"/>
            <ac:picMk id="1303" creationId="{7C6C8145-010E-7722-1847-F96E597F3E8B}"/>
          </ac:picMkLst>
        </pc:picChg>
        <pc:picChg chg="add del mod">
          <ac:chgData name="Samarth Bansal" userId="S::bansa115@purdue.edu::4b1d13b0-e67b-43e5-a744-182dbeaa60c5" providerId="AD" clId="Web-{7115484A-FE5A-441E-823D-339BBD090A4C}" dt="2023-12-09T01:56:01.291" v="2515"/>
          <ac:picMkLst>
            <pc:docMk/>
            <pc:sldMk cId="22206912" sldId="329"/>
            <ac:picMk id="1305" creationId="{8A89C7A1-A724-464A-EBAB-7A5ABCF5C095}"/>
          </ac:picMkLst>
        </pc:picChg>
        <pc:picChg chg="add del mod">
          <ac:chgData name="Samarth Bansal" userId="S::bansa115@purdue.edu::4b1d13b0-e67b-43e5-a744-182dbeaa60c5" providerId="AD" clId="Web-{7115484A-FE5A-441E-823D-339BBD090A4C}" dt="2023-12-09T01:56:01.291" v="2514"/>
          <ac:picMkLst>
            <pc:docMk/>
            <pc:sldMk cId="22206912" sldId="329"/>
            <ac:picMk id="1307" creationId="{CF04204E-CB2F-642C-7D9C-35FC4356F414}"/>
          </ac:picMkLst>
        </pc:picChg>
        <pc:picChg chg="add del mod">
          <ac:chgData name="Samarth Bansal" userId="S::bansa115@purdue.edu::4b1d13b0-e67b-43e5-a744-182dbeaa60c5" providerId="AD" clId="Web-{7115484A-FE5A-441E-823D-339BBD090A4C}" dt="2023-12-09T01:56:01.291" v="2513"/>
          <ac:picMkLst>
            <pc:docMk/>
            <pc:sldMk cId="22206912" sldId="329"/>
            <ac:picMk id="1309" creationId="{B6235DBD-9020-BF51-E9BF-A54DAF44A54D}"/>
          </ac:picMkLst>
        </pc:picChg>
        <pc:picChg chg="add del mod">
          <ac:chgData name="Samarth Bansal" userId="S::bansa115@purdue.edu::4b1d13b0-e67b-43e5-a744-182dbeaa60c5" providerId="AD" clId="Web-{7115484A-FE5A-441E-823D-339BBD090A4C}" dt="2023-12-09T01:56:01.291" v="2512"/>
          <ac:picMkLst>
            <pc:docMk/>
            <pc:sldMk cId="22206912" sldId="329"/>
            <ac:picMk id="1311" creationId="{9C9BFC23-5BBA-4F6D-7ECA-AB3ABAC54D33}"/>
          </ac:picMkLst>
        </pc:picChg>
        <pc:picChg chg="add del mod">
          <ac:chgData name="Samarth Bansal" userId="S::bansa115@purdue.edu::4b1d13b0-e67b-43e5-a744-182dbeaa60c5" providerId="AD" clId="Web-{7115484A-FE5A-441E-823D-339BBD090A4C}" dt="2023-12-09T01:56:01.291" v="2511"/>
          <ac:picMkLst>
            <pc:docMk/>
            <pc:sldMk cId="22206912" sldId="329"/>
            <ac:picMk id="1313" creationId="{E3A9F07B-86EA-734D-335F-E4EC89A73973}"/>
          </ac:picMkLst>
        </pc:picChg>
        <pc:picChg chg="add del mod">
          <ac:chgData name="Samarth Bansal" userId="S::bansa115@purdue.edu::4b1d13b0-e67b-43e5-a744-182dbeaa60c5" providerId="AD" clId="Web-{7115484A-FE5A-441E-823D-339BBD090A4C}" dt="2023-12-09T01:56:01.291" v="2510"/>
          <ac:picMkLst>
            <pc:docMk/>
            <pc:sldMk cId="22206912" sldId="329"/>
            <ac:picMk id="1315" creationId="{BF8C56A0-3307-FFC9-316B-80C19108DD70}"/>
          </ac:picMkLst>
        </pc:picChg>
        <pc:picChg chg="add del mod">
          <ac:chgData name="Samarth Bansal" userId="S::bansa115@purdue.edu::4b1d13b0-e67b-43e5-a744-182dbeaa60c5" providerId="AD" clId="Web-{7115484A-FE5A-441E-823D-339BBD090A4C}" dt="2023-12-09T01:56:01.291" v="2509"/>
          <ac:picMkLst>
            <pc:docMk/>
            <pc:sldMk cId="22206912" sldId="329"/>
            <ac:picMk id="1317" creationId="{C1778956-5CD6-956D-110A-0F219E64D977}"/>
          </ac:picMkLst>
        </pc:picChg>
        <pc:picChg chg="add del mod">
          <ac:chgData name="Samarth Bansal" userId="S::bansa115@purdue.edu::4b1d13b0-e67b-43e5-a744-182dbeaa60c5" providerId="AD" clId="Web-{7115484A-FE5A-441E-823D-339BBD090A4C}" dt="2023-12-09T01:56:01.291" v="2508"/>
          <ac:picMkLst>
            <pc:docMk/>
            <pc:sldMk cId="22206912" sldId="329"/>
            <ac:picMk id="1319" creationId="{E11B7330-A6DB-81A7-4FEC-AA0089528B07}"/>
          </ac:picMkLst>
        </pc:picChg>
        <pc:picChg chg="add del mod">
          <ac:chgData name="Samarth Bansal" userId="S::bansa115@purdue.edu::4b1d13b0-e67b-43e5-a744-182dbeaa60c5" providerId="AD" clId="Web-{7115484A-FE5A-441E-823D-339BBD090A4C}" dt="2023-12-09T01:56:01.291" v="2507"/>
          <ac:picMkLst>
            <pc:docMk/>
            <pc:sldMk cId="22206912" sldId="329"/>
            <ac:picMk id="1321" creationId="{04940AA8-6023-E6C0-135E-2A2296D425C9}"/>
          </ac:picMkLst>
        </pc:picChg>
        <pc:picChg chg="add del mod">
          <ac:chgData name="Samarth Bansal" userId="S::bansa115@purdue.edu::4b1d13b0-e67b-43e5-a744-182dbeaa60c5" providerId="AD" clId="Web-{7115484A-FE5A-441E-823D-339BBD090A4C}" dt="2023-12-09T01:56:01.291" v="2506"/>
          <ac:picMkLst>
            <pc:docMk/>
            <pc:sldMk cId="22206912" sldId="329"/>
            <ac:picMk id="1323" creationId="{A2175B9C-22C6-B74A-4FD3-B4ACEE3A3362}"/>
          </ac:picMkLst>
        </pc:picChg>
        <pc:picChg chg="add del mod">
          <ac:chgData name="Samarth Bansal" userId="S::bansa115@purdue.edu::4b1d13b0-e67b-43e5-a744-182dbeaa60c5" providerId="AD" clId="Web-{7115484A-FE5A-441E-823D-339BBD090A4C}" dt="2023-12-09T01:56:01.291" v="2505"/>
          <ac:picMkLst>
            <pc:docMk/>
            <pc:sldMk cId="22206912" sldId="329"/>
            <ac:picMk id="1325" creationId="{C4210544-B592-8BEB-7D17-B94342CEEC7F}"/>
          </ac:picMkLst>
        </pc:picChg>
        <pc:picChg chg="add del mod">
          <ac:chgData name="Samarth Bansal" userId="S::bansa115@purdue.edu::4b1d13b0-e67b-43e5-a744-182dbeaa60c5" providerId="AD" clId="Web-{7115484A-FE5A-441E-823D-339BBD090A4C}" dt="2023-12-09T01:56:01.291" v="2504"/>
          <ac:picMkLst>
            <pc:docMk/>
            <pc:sldMk cId="22206912" sldId="329"/>
            <ac:picMk id="1327" creationId="{4425591B-A16B-A20C-08BC-3486F07C2E18}"/>
          </ac:picMkLst>
        </pc:picChg>
        <pc:picChg chg="add del mod">
          <ac:chgData name="Samarth Bansal" userId="S::bansa115@purdue.edu::4b1d13b0-e67b-43e5-a744-182dbeaa60c5" providerId="AD" clId="Web-{7115484A-FE5A-441E-823D-339BBD090A4C}" dt="2023-12-09T01:56:01.291" v="2503"/>
          <ac:picMkLst>
            <pc:docMk/>
            <pc:sldMk cId="22206912" sldId="329"/>
            <ac:picMk id="1329" creationId="{655B9559-0B44-48F2-E413-50343ECF6E26}"/>
          </ac:picMkLst>
        </pc:picChg>
        <pc:picChg chg="add del mod">
          <ac:chgData name="Samarth Bansal" userId="S::bansa115@purdue.edu::4b1d13b0-e67b-43e5-a744-182dbeaa60c5" providerId="AD" clId="Web-{7115484A-FE5A-441E-823D-339BBD090A4C}" dt="2023-12-09T01:56:01.291" v="2502"/>
          <ac:picMkLst>
            <pc:docMk/>
            <pc:sldMk cId="22206912" sldId="329"/>
            <ac:picMk id="1331" creationId="{43976318-7109-4EEF-C144-EC43B0971D65}"/>
          </ac:picMkLst>
        </pc:picChg>
        <pc:picChg chg="add del mod">
          <ac:chgData name="Samarth Bansal" userId="S::bansa115@purdue.edu::4b1d13b0-e67b-43e5-a744-182dbeaa60c5" providerId="AD" clId="Web-{7115484A-FE5A-441E-823D-339BBD090A4C}" dt="2023-12-09T01:56:01.291" v="2501"/>
          <ac:picMkLst>
            <pc:docMk/>
            <pc:sldMk cId="22206912" sldId="329"/>
            <ac:picMk id="1333" creationId="{FA28A551-E5BD-240B-6F84-A4EF03825D3A}"/>
          </ac:picMkLst>
        </pc:picChg>
        <pc:picChg chg="add del mod">
          <ac:chgData name="Samarth Bansal" userId="S::bansa115@purdue.edu::4b1d13b0-e67b-43e5-a744-182dbeaa60c5" providerId="AD" clId="Web-{7115484A-FE5A-441E-823D-339BBD090A4C}" dt="2023-12-09T01:56:01.291" v="2500"/>
          <ac:picMkLst>
            <pc:docMk/>
            <pc:sldMk cId="22206912" sldId="329"/>
            <ac:picMk id="1335" creationId="{9591907D-49AA-B7AF-29D7-3AB406F063E2}"/>
          </ac:picMkLst>
        </pc:picChg>
        <pc:picChg chg="add del mod">
          <ac:chgData name="Samarth Bansal" userId="S::bansa115@purdue.edu::4b1d13b0-e67b-43e5-a744-182dbeaa60c5" providerId="AD" clId="Web-{7115484A-FE5A-441E-823D-339BBD090A4C}" dt="2023-12-09T01:56:01.291" v="2499"/>
          <ac:picMkLst>
            <pc:docMk/>
            <pc:sldMk cId="22206912" sldId="329"/>
            <ac:picMk id="1337" creationId="{2AD0AE2B-A1F4-D24F-45A8-C54E482AC6D4}"/>
          </ac:picMkLst>
        </pc:picChg>
        <pc:picChg chg="add del mod">
          <ac:chgData name="Samarth Bansal" userId="S::bansa115@purdue.edu::4b1d13b0-e67b-43e5-a744-182dbeaa60c5" providerId="AD" clId="Web-{7115484A-FE5A-441E-823D-339BBD090A4C}" dt="2023-12-09T01:56:01.291" v="2498"/>
          <ac:picMkLst>
            <pc:docMk/>
            <pc:sldMk cId="22206912" sldId="329"/>
            <ac:picMk id="1339" creationId="{C593F5CF-DDDD-732A-3EF7-A1547F60D532}"/>
          </ac:picMkLst>
        </pc:picChg>
        <pc:picChg chg="add del mod">
          <ac:chgData name="Samarth Bansal" userId="S::bansa115@purdue.edu::4b1d13b0-e67b-43e5-a744-182dbeaa60c5" providerId="AD" clId="Web-{7115484A-FE5A-441E-823D-339BBD090A4C}" dt="2023-12-09T01:56:01.291" v="2497"/>
          <ac:picMkLst>
            <pc:docMk/>
            <pc:sldMk cId="22206912" sldId="329"/>
            <ac:picMk id="1341" creationId="{36A50500-878A-495D-4E51-567816FB8233}"/>
          </ac:picMkLst>
        </pc:picChg>
        <pc:picChg chg="add del mod">
          <ac:chgData name="Samarth Bansal" userId="S::bansa115@purdue.edu::4b1d13b0-e67b-43e5-a744-182dbeaa60c5" providerId="AD" clId="Web-{7115484A-FE5A-441E-823D-339BBD090A4C}" dt="2023-12-09T01:56:01.291" v="2496"/>
          <ac:picMkLst>
            <pc:docMk/>
            <pc:sldMk cId="22206912" sldId="329"/>
            <ac:picMk id="1343" creationId="{4066D948-D7D3-A1DB-3926-CD960AFAF930}"/>
          </ac:picMkLst>
        </pc:picChg>
        <pc:picChg chg="add del mod">
          <ac:chgData name="Samarth Bansal" userId="S::bansa115@purdue.edu::4b1d13b0-e67b-43e5-a744-182dbeaa60c5" providerId="AD" clId="Web-{7115484A-FE5A-441E-823D-339BBD090A4C}" dt="2023-12-09T01:56:01.291" v="2495"/>
          <ac:picMkLst>
            <pc:docMk/>
            <pc:sldMk cId="22206912" sldId="329"/>
            <ac:picMk id="1345" creationId="{72DC823C-ADB0-C7C2-2793-4DD4F42E9888}"/>
          </ac:picMkLst>
        </pc:picChg>
        <pc:picChg chg="add del mod">
          <ac:chgData name="Samarth Bansal" userId="S::bansa115@purdue.edu::4b1d13b0-e67b-43e5-a744-182dbeaa60c5" providerId="AD" clId="Web-{7115484A-FE5A-441E-823D-339BBD090A4C}" dt="2023-12-09T01:56:01.291" v="2494"/>
          <ac:picMkLst>
            <pc:docMk/>
            <pc:sldMk cId="22206912" sldId="329"/>
            <ac:picMk id="1347" creationId="{5AFC8191-2455-B94A-E49B-A90070D77555}"/>
          </ac:picMkLst>
        </pc:picChg>
        <pc:picChg chg="add del mod">
          <ac:chgData name="Samarth Bansal" userId="S::bansa115@purdue.edu::4b1d13b0-e67b-43e5-a744-182dbeaa60c5" providerId="AD" clId="Web-{7115484A-FE5A-441E-823D-339BBD090A4C}" dt="2023-12-09T01:56:01.291" v="2493"/>
          <ac:picMkLst>
            <pc:docMk/>
            <pc:sldMk cId="22206912" sldId="329"/>
            <ac:picMk id="1349" creationId="{6C3792F0-738A-D36B-E38B-226F2547DE0F}"/>
          </ac:picMkLst>
        </pc:picChg>
        <pc:picChg chg="add del mod">
          <ac:chgData name="Samarth Bansal" userId="S::bansa115@purdue.edu::4b1d13b0-e67b-43e5-a744-182dbeaa60c5" providerId="AD" clId="Web-{7115484A-FE5A-441E-823D-339BBD090A4C}" dt="2023-12-09T01:56:01.291" v="2492"/>
          <ac:picMkLst>
            <pc:docMk/>
            <pc:sldMk cId="22206912" sldId="329"/>
            <ac:picMk id="1351" creationId="{94B5AD39-36D7-2B12-0025-87EB60E6EE50}"/>
          </ac:picMkLst>
        </pc:picChg>
        <pc:picChg chg="add del mod">
          <ac:chgData name="Samarth Bansal" userId="S::bansa115@purdue.edu::4b1d13b0-e67b-43e5-a744-182dbeaa60c5" providerId="AD" clId="Web-{7115484A-FE5A-441E-823D-339BBD090A4C}" dt="2023-12-09T01:56:01.291" v="2491"/>
          <ac:picMkLst>
            <pc:docMk/>
            <pc:sldMk cId="22206912" sldId="329"/>
            <ac:picMk id="1353" creationId="{C98A7971-9A13-2BB1-B916-AB69C88EED24}"/>
          </ac:picMkLst>
        </pc:picChg>
        <pc:picChg chg="add del mod">
          <ac:chgData name="Samarth Bansal" userId="S::bansa115@purdue.edu::4b1d13b0-e67b-43e5-a744-182dbeaa60c5" providerId="AD" clId="Web-{7115484A-FE5A-441E-823D-339BBD090A4C}" dt="2023-12-09T01:56:01.275" v="2490"/>
          <ac:picMkLst>
            <pc:docMk/>
            <pc:sldMk cId="22206912" sldId="329"/>
            <ac:picMk id="1355" creationId="{F8E1C12E-1C62-53C6-909D-B527F268158D}"/>
          </ac:picMkLst>
        </pc:picChg>
        <pc:picChg chg="add del mod">
          <ac:chgData name="Samarth Bansal" userId="S::bansa115@purdue.edu::4b1d13b0-e67b-43e5-a744-182dbeaa60c5" providerId="AD" clId="Web-{7115484A-FE5A-441E-823D-339BBD090A4C}" dt="2023-12-09T01:56:01.275" v="2489"/>
          <ac:picMkLst>
            <pc:docMk/>
            <pc:sldMk cId="22206912" sldId="329"/>
            <ac:picMk id="1357" creationId="{43A8D799-D230-45FA-A34F-60674D0563F5}"/>
          </ac:picMkLst>
        </pc:picChg>
        <pc:picChg chg="add del mod">
          <ac:chgData name="Samarth Bansal" userId="S::bansa115@purdue.edu::4b1d13b0-e67b-43e5-a744-182dbeaa60c5" providerId="AD" clId="Web-{7115484A-FE5A-441E-823D-339BBD090A4C}" dt="2023-12-09T01:56:01.275" v="2488"/>
          <ac:picMkLst>
            <pc:docMk/>
            <pc:sldMk cId="22206912" sldId="329"/>
            <ac:picMk id="1359" creationId="{C30FA956-76C7-DFD9-0A70-292C3655C93F}"/>
          </ac:picMkLst>
        </pc:picChg>
        <pc:picChg chg="add del mod">
          <ac:chgData name="Samarth Bansal" userId="S::bansa115@purdue.edu::4b1d13b0-e67b-43e5-a744-182dbeaa60c5" providerId="AD" clId="Web-{7115484A-FE5A-441E-823D-339BBD090A4C}" dt="2023-12-09T01:56:01.275" v="2487"/>
          <ac:picMkLst>
            <pc:docMk/>
            <pc:sldMk cId="22206912" sldId="329"/>
            <ac:picMk id="1361" creationId="{84423606-C2B9-DD41-B999-05FDA35FFABC}"/>
          </ac:picMkLst>
        </pc:picChg>
        <pc:picChg chg="add del mod">
          <ac:chgData name="Samarth Bansal" userId="S::bansa115@purdue.edu::4b1d13b0-e67b-43e5-a744-182dbeaa60c5" providerId="AD" clId="Web-{7115484A-FE5A-441E-823D-339BBD090A4C}" dt="2023-12-09T01:56:01.275" v="2486"/>
          <ac:picMkLst>
            <pc:docMk/>
            <pc:sldMk cId="22206912" sldId="329"/>
            <ac:picMk id="1363" creationId="{7D89B12B-513C-E275-FFBF-DF7091C28D8B}"/>
          </ac:picMkLst>
        </pc:picChg>
        <pc:picChg chg="add del mod">
          <ac:chgData name="Samarth Bansal" userId="S::bansa115@purdue.edu::4b1d13b0-e67b-43e5-a744-182dbeaa60c5" providerId="AD" clId="Web-{7115484A-FE5A-441E-823D-339BBD090A4C}" dt="2023-12-09T01:56:01.275" v="2485"/>
          <ac:picMkLst>
            <pc:docMk/>
            <pc:sldMk cId="22206912" sldId="329"/>
            <ac:picMk id="1365" creationId="{9D57239B-E55B-672C-9D8E-5AED19C7C56C}"/>
          </ac:picMkLst>
        </pc:picChg>
        <pc:picChg chg="add del mod">
          <ac:chgData name="Samarth Bansal" userId="S::bansa115@purdue.edu::4b1d13b0-e67b-43e5-a744-182dbeaa60c5" providerId="AD" clId="Web-{7115484A-FE5A-441E-823D-339BBD090A4C}" dt="2023-12-09T01:56:01.275" v="2484"/>
          <ac:picMkLst>
            <pc:docMk/>
            <pc:sldMk cId="22206912" sldId="329"/>
            <ac:picMk id="1367" creationId="{1A14795D-85EB-7803-8782-BCD51A96EA0E}"/>
          </ac:picMkLst>
        </pc:picChg>
        <pc:picChg chg="add del mod">
          <ac:chgData name="Samarth Bansal" userId="S::bansa115@purdue.edu::4b1d13b0-e67b-43e5-a744-182dbeaa60c5" providerId="AD" clId="Web-{7115484A-FE5A-441E-823D-339BBD090A4C}" dt="2023-12-09T01:56:01.275" v="2483"/>
          <ac:picMkLst>
            <pc:docMk/>
            <pc:sldMk cId="22206912" sldId="329"/>
            <ac:picMk id="1369" creationId="{C791554E-C1FC-6495-7FA7-1D8139F44F9A}"/>
          </ac:picMkLst>
        </pc:picChg>
        <pc:picChg chg="add del mod">
          <ac:chgData name="Samarth Bansal" userId="S::bansa115@purdue.edu::4b1d13b0-e67b-43e5-a744-182dbeaa60c5" providerId="AD" clId="Web-{7115484A-FE5A-441E-823D-339BBD090A4C}" dt="2023-12-09T01:56:01.275" v="2482"/>
          <ac:picMkLst>
            <pc:docMk/>
            <pc:sldMk cId="22206912" sldId="329"/>
            <ac:picMk id="1371" creationId="{99FC9217-ED7B-FC98-327D-5B815D1DEF79}"/>
          </ac:picMkLst>
        </pc:picChg>
        <pc:picChg chg="add del mod">
          <ac:chgData name="Samarth Bansal" userId="S::bansa115@purdue.edu::4b1d13b0-e67b-43e5-a744-182dbeaa60c5" providerId="AD" clId="Web-{7115484A-FE5A-441E-823D-339BBD090A4C}" dt="2023-12-09T01:56:01.275" v="2481"/>
          <ac:picMkLst>
            <pc:docMk/>
            <pc:sldMk cId="22206912" sldId="329"/>
            <ac:picMk id="1373" creationId="{0BB90993-029E-24FA-7688-4FE46D2D4146}"/>
          </ac:picMkLst>
        </pc:picChg>
        <pc:picChg chg="add del mod">
          <ac:chgData name="Samarth Bansal" userId="S::bansa115@purdue.edu::4b1d13b0-e67b-43e5-a744-182dbeaa60c5" providerId="AD" clId="Web-{7115484A-FE5A-441E-823D-339BBD090A4C}" dt="2023-12-09T01:56:01.275" v="2480"/>
          <ac:picMkLst>
            <pc:docMk/>
            <pc:sldMk cId="22206912" sldId="329"/>
            <ac:picMk id="1375" creationId="{C0BB4EF9-29B8-D4AF-78EE-93A817B23EFD}"/>
          </ac:picMkLst>
        </pc:picChg>
        <pc:picChg chg="add del mod">
          <ac:chgData name="Samarth Bansal" userId="S::bansa115@purdue.edu::4b1d13b0-e67b-43e5-a744-182dbeaa60c5" providerId="AD" clId="Web-{7115484A-FE5A-441E-823D-339BBD090A4C}" dt="2023-12-09T01:56:01.275" v="2479"/>
          <ac:picMkLst>
            <pc:docMk/>
            <pc:sldMk cId="22206912" sldId="329"/>
            <ac:picMk id="1377" creationId="{1F0FCD0F-37FC-16AD-8FBE-C91717970C08}"/>
          </ac:picMkLst>
        </pc:picChg>
        <pc:picChg chg="add del mod">
          <ac:chgData name="Samarth Bansal" userId="S::bansa115@purdue.edu::4b1d13b0-e67b-43e5-a744-182dbeaa60c5" providerId="AD" clId="Web-{7115484A-FE5A-441E-823D-339BBD090A4C}" dt="2023-12-09T01:56:01.275" v="2478"/>
          <ac:picMkLst>
            <pc:docMk/>
            <pc:sldMk cId="22206912" sldId="329"/>
            <ac:picMk id="1379" creationId="{23DF4CD0-E9AD-8D8F-3DD6-FA0B1226749D}"/>
          </ac:picMkLst>
        </pc:picChg>
        <pc:picChg chg="add del mod">
          <ac:chgData name="Samarth Bansal" userId="S::bansa115@purdue.edu::4b1d13b0-e67b-43e5-a744-182dbeaa60c5" providerId="AD" clId="Web-{7115484A-FE5A-441E-823D-339BBD090A4C}" dt="2023-12-09T01:56:01.275" v="2477"/>
          <ac:picMkLst>
            <pc:docMk/>
            <pc:sldMk cId="22206912" sldId="329"/>
            <ac:picMk id="1381" creationId="{D08906D5-1D1C-D139-4539-10502D1123DE}"/>
          </ac:picMkLst>
        </pc:picChg>
        <pc:picChg chg="add del mod">
          <ac:chgData name="Samarth Bansal" userId="S::bansa115@purdue.edu::4b1d13b0-e67b-43e5-a744-182dbeaa60c5" providerId="AD" clId="Web-{7115484A-FE5A-441E-823D-339BBD090A4C}" dt="2023-12-09T01:56:01.275" v="2476"/>
          <ac:picMkLst>
            <pc:docMk/>
            <pc:sldMk cId="22206912" sldId="329"/>
            <ac:picMk id="1383" creationId="{AB5B02C8-C501-999E-D4C8-27B82ABDDF3F}"/>
          </ac:picMkLst>
        </pc:picChg>
        <pc:picChg chg="add del mod">
          <ac:chgData name="Samarth Bansal" userId="S::bansa115@purdue.edu::4b1d13b0-e67b-43e5-a744-182dbeaa60c5" providerId="AD" clId="Web-{7115484A-FE5A-441E-823D-339BBD090A4C}" dt="2023-12-09T01:56:01.275" v="2475"/>
          <ac:picMkLst>
            <pc:docMk/>
            <pc:sldMk cId="22206912" sldId="329"/>
            <ac:picMk id="1385" creationId="{BC07E18F-61E5-A3CE-322C-709D698FB1C5}"/>
          </ac:picMkLst>
        </pc:picChg>
        <pc:picChg chg="add del mod">
          <ac:chgData name="Samarth Bansal" userId="S::bansa115@purdue.edu::4b1d13b0-e67b-43e5-a744-182dbeaa60c5" providerId="AD" clId="Web-{7115484A-FE5A-441E-823D-339BBD090A4C}" dt="2023-12-09T01:56:01.275" v="2474"/>
          <ac:picMkLst>
            <pc:docMk/>
            <pc:sldMk cId="22206912" sldId="329"/>
            <ac:picMk id="1387" creationId="{4D96A4A8-0884-870C-E667-E72CB48BB8B8}"/>
          </ac:picMkLst>
        </pc:picChg>
        <pc:picChg chg="add del mod">
          <ac:chgData name="Samarth Bansal" userId="S::bansa115@purdue.edu::4b1d13b0-e67b-43e5-a744-182dbeaa60c5" providerId="AD" clId="Web-{7115484A-FE5A-441E-823D-339BBD090A4C}" dt="2023-12-09T01:56:01.275" v="2473"/>
          <ac:picMkLst>
            <pc:docMk/>
            <pc:sldMk cId="22206912" sldId="329"/>
            <ac:picMk id="1389" creationId="{4A677D42-E69B-05AB-C07D-13BB26EEE742}"/>
          </ac:picMkLst>
        </pc:picChg>
        <pc:picChg chg="add del mod">
          <ac:chgData name="Samarth Bansal" userId="S::bansa115@purdue.edu::4b1d13b0-e67b-43e5-a744-182dbeaa60c5" providerId="AD" clId="Web-{7115484A-FE5A-441E-823D-339BBD090A4C}" dt="2023-12-09T01:56:01.275" v="2472"/>
          <ac:picMkLst>
            <pc:docMk/>
            <pc:sldMk cId="22206912" sldId="329"/>
            <ac:picMk id="1391" creationId="{9C3D7799-C9DB-FBF6-C9CE-88E6A1AA2A27}"/>
          </ac:picMkLst>
        </pc:picChg>
        <pc:picChg chg="add del mod">
          <ac:chgData name="Samarth Bansal" userId="S::bansa115@purdue.edu::4b1d13b0-e67b-43e5-a744-182dbeaa60c5" providerId="AD" clId="Web-{7115484A-FE5A-441E-823D-339BBD090A4C}" dt="2023-12-09T01:56:01.275" v="2471"/>
          <ac:picMkLst>
            <pc:docMk/>
            <pc:sldMk cId="22206912" sldId="329"/>
            <ac:picMk id="1393" creationId="{32C1B09E-0D68-5F62-27BB-2307D7582751}"/>
          </ac:picMkLst>
        </pc:picChg>
        <pc:picChg chg="add del mod">
          <ac:chgData name="Samarth Bansal" userId="S::bansa115@purdue.edu::4b1d13b0-e67b-43e5-a744-182dbeaa60c5" providerId="AD" clId="Web-{7115484A-FE5A-441E-823D-339BBD090A4C}" dt="2023-12-09T01:56:01.275" v="2470"/>
          <ac:picMkLst>
            <pc:docMk/>
            <pc:sldMk cId="22206912" sldId="329"/>
            <ac:picMk id="1395" creationId="{86EAAB79-BF2D-53B4-9C4A-7A2BDFB88C04}"/>
          </ac:picMkLst>
        </pc:picChg>
        <pc:picChg chg="add del mod">
          <ac:chgData name="Samarth Bansal" userId="S::bansa115@purdue.edu::4b1d13b0-e67b-43e5-a744-182dbeaa60c5" providerId="AD" clId="Web-{7115484A-FE5A-441E-823D-339BBD090A4C}" dt="2023-12-09T01:56:01.275" v="2469"/>
          <ac:picMkLst>
            <pc:docMk/>
            <pc:sldMk cId="22206912" sldId="329"/>
            <ac:picMk id="1397" creationId="{367AE20D-8F33-2901-FBB5-B995EC6D84B5}"/>
          </ac:picMkLst>
        </pc:picChg>
        <pc:picChg chg="add del mod">
          <ac:chgData name="Samarth Bansal" userId="S::bansa115@purdue.edu::4b1d13b0-e67b-43e5-a744-182dbeaa60c5" providerId="AD" clId="Web-{7115484A-FE5A-441E-823D-339BBD090A4C}" dt="2023-12-09T01:56:01.275" v="2468"/>
          <ac:picMkLst>
            <pc:docMk/>
            <pc:sldMk cId="22206912" sldId="329"/>
            <ac:picMk id="1399" creationId="{EDA7AE47-D902-BD1F-B090-E068CC28E125}"/>
          </ac:picMkLst>
        </pc:picChg>
        <pc:picChg chg="add del mod">
          <ac:chgData name="Samarth Bansal" userId="S::bansa115@purdue.edu::4b1d13b0-e67b-43e5-a744-182dbeaa60c5" providerId="AD" clId="Web-{7115484A-FE5A-441E-823D-339BBD090A4C}" dt="2023-12-09T01:56:01.275" v="2467"/>
          <ac:picMkLst>
            <pc:docMk/>
            <pc:sldMk cId="22206912" sldId="329"/>
            <ac:picMk id="1401" creationId="{AEE2623E-9245-F5D6-F49B-02FD7438F5E0}"/>
          </ac:picMkLst>
        </pc:picChg>
        <pc:picChg chg="add del mod">
          <ac:chgData name="Samarth Bansal" userId="S::bansa115@purdue.edu::4b1d13b0-e67b-43e5-a744-182dbeaa60c5" providerId="AD" clId="Web-{7115484A-FE5A-441E-823D-339BBD090A4C}" dt="2023-12-09T01:56:01.275" v="2466"/>
          <ac:picMkLst>
            <pc:docMk/>
            <pc:sldMk cId="22206912" sldId="329"/>
            <ac:picMk id="1403" creationId="{81E0D05D-7869-6AFC-2B6F-41E3750B39C6}"/>
          </ac:picMkLst>
        </pc:picChg>
        <pc:picChg chg="add del mod">
          <ac:chgData name="Samarth Bansal" userId="S::bansa115@purdue.edu::4b1d13b0-e67b-43e5-a744-182dbeaa60c5" providerId="AD" clId="Web-{7115484A-FE5A-441E-823D-339BBD090A4C}" dt="2023-12-09T01:56:01.275" v="2465"/>
          <ac:picMkLst>
            <pc:docMk/>
            <pc:sldMk cId="22206912" sldId="329"/>
            <ac:picMk id="1405" creationId="{24479AF6-D20B-3B38-8219-62D9DAB49533}"/>
          </ac:picMkLst>
        </pc:picChg>
        <pc:picChg chg="add del mod">
          <ac:chgData name="Samarth Bansal" userId="S::bansa115@purdue.edu::4b1d13b0-e67b-43e5-a744-182dbeaa60c5" providerId="AD" clId="Web-{7115484A-FE5A-441E-823D-339BBD090A4C}" dt="2023-12-09T01:56:01.275" v="2464"/>
          <ac:picMkLst>
            <pc:docMk/>
            <pc:sldMk cId="22206912" sldId="329"/>
            <ac:picMk id="1407" creationId="{16A89F86-0331-5799-EA66-8B52E94D6C07}"/>
          </ac:picMkLst>
        </pc:picChg>
        <pc:picChg chg="add del mod">
          <ac:chgData name="Samarth Bansal" userId="S::bansa115@purdue.edu::4b1d13b0-e67b-43e5-a744-182dbeaa60c5" providerId="AD" clId="Web-{7115484A-FE5A-441E-823D-339BBD090A4C}" dt="2023-12-09T01:56:01.275" v="2463"/>
          <ac:picMkLst>
            <pc:docMk/>
            <pc:sldMk cId="22206912" sldId="329"/>
            <ac:picMk id="1409" creationId="{DBD321D4-BB73-FDAF-C8C8-54D377D95413}"/>
          </ac:picMkLst>
        </pc:picChg>
        <pc:picChg chg="add del mod">
          <ac:chgData name="Samarth Bansal" userId="S::bansa115@purdue.edu::4b1d13b0-e67b-43e5-a744-182dbeaa60c5" providerId="AD" clId="Web-{7115484A-FE5A-441E-823D-339BBD090A4C}" dt="2023-12-09T01:56:01.275" v="2462"/>
          <ac:picMkLst>
            <pc:docMk/>
            <pc:sldMk cId="22206912" sldId="329"/>
            <ac:picMk id="1411" creationId="{DF98F9A4-27EF-57AD-E2EB-2D3D504AA273}"/>
          </ac:picMkLst>
        </pc:picChg>
        <pc:picChg chg="add del mod">
          <ac:chgData name="Samarth Bansal" userId="S::bansa115@purdue.edu::4b1d13b0-e67b-43e5-a744-182dbeaa60c5" providerId="AD" clId="Web-{7115484A-FE5A-441E-823D-339BBD090A4C}" dt="2023-12-09T01:56:01.275" v="2461"/>
          <ac:picMkLst>
            <pc:docMk/>
            <pc:sldMk cId="22206912" sldId="329"/>
            <ac:picMk id="1413" creationId="{9275E077-A26E-2A5B-5CCE-A900717BD8AE}"/>
          </ac:picMkLst>
        </pc:picChg>
        <pc:picChg chg="add del mod">
          <ac:chgData name="Samarth Bansal" userId="S::bansa115@purdue.edu::4b1d13b0-e67b-43e5-a744-182dbeaa60c5" providerId="AD" clId="Web-{7115484A-FE5A-441E-823D-339BBD090A4C}" dt="2023-12-09T01:56:01.275" v="2460"/>
          <ac:picMkLst>
            <pc:docMk/>
            <pc:sldMk cId="22206912" sldId="329"/>
            <ac:picMk id="1415" creationId="{4A10A4FA-0423-8F98-F3C7-19E86CBFA11A}"/>
          </ac:picMkLst>
        </pc:picChg>
        <pc:picChg chg="add del mod">
          <ac:chgData name="Samarth Bansal" userId="S::bansa115@purdue.edu::4b1d13b0-e67b-43e5-a744-182dbeaa60c5" providerId="AD" clId="Web-{7115484A-FE5A-441E-823D-339BBD090A4C}" dt="2023-12-09T01:56:01.275" v="2459"/>
          <ac:picMkLst>
            <pc:docMk/>
            <pc:sldMk cId="22206912" sldId="329"/>
            <ac:picMk id="1417" creationId="{74FD29D4-3D37-9A36-34C3-E36E5D2B4AC8}"/>
          </ac:picMkLst>
        </pc:picChg>
        <pc:picChg chg="add del mod">
          <ac:chgData name="Samarth Bansal" userId="S::bansa115@purdue.edu::4b1d13b0-e67b-43e5-a744-182dbeaa60c5" providerId="AD" clId="Web-{7115484A-FE5A-441E-823D-339BBD090A4C}" dt="2023-12-09T01:56:01.275" v="2458"/>
          <ac:picMkLst>
            <pc:docMk/>
            <pc:sldMk cId="22206912" sldId="329"/>
            <ac:picMk id="1419" creationId="{484AC9AB-196E-49AE-8B11-1C5A89F29D9D}"/>
          </ac:picMkLst>
        </pc:picChg>
        <pc:picChg chg="add del mod">
          <ac:chgData name="Samarth Bansal" userId="S::bansa115@purdue.edu::4b1d13b0-e67b-43e5-a744-182dbeaa60c5" providerId="AD" clId="Web-{7115484A-FE5A-441E-823D-339BBD090A4C}" dt="2023-12-09T01:56:01.275" v="2457"/>
          <ac:picMkLst>
            <pc:docMk/>
            <pc:sldMk cId="22206912" sldId="329"/>
            <ac:picMk id="1421" creationId="{632200B9-951B-159B-B76A-9D66AE70CD25}"/>
          </ac:picMkLst>
        </pc:picChg>
        <pc:picChg chg="add del mod">
          <ac:chgData name="Samarth Bansal" userId="S::bansa115@purdue.edu::4b1d13b0-e67b-43e5-a744-182dbeaa60c5" providerId="AD" clId="Web-{7115484A-FE5A-441E-823D-339BBD090A4C}" dt="2023-12-09T01:56:01.275" v="2456"/>
          <ac:picMkLst>
            <pc:docMk/>
            <pc:sldMk cId="22206912" sldId="329"/>
            <ac:picMk id="1423" creationId="{3B05699B-8705-7C16-8A12-1A1D30BA448C}"/>
          </ac:picMkLst>
        </pc:picChg>
        <pc:picChg chg="add del mod">
          <ac:chgData name="Samarth Bansal" userId="S::bansa115@purdue.edu::4b1d13b0-e67b-43e5-a744-182dbeaa60c5" providerId="AD" clId="Web-{7115484A-FE5A-441E-823D-339BBD090A4C}" dt="2023-12-09T01:56:01.275" v="2455"/>
          <ac:picMkLst>
            <pc:docMk/>
            <pc:sldMk cId="22206912" sldId="329"/>
            <ac:picMk id="1425" creationId="{DE9CFB22-66DA-C8B7-D0B0-F8C189F5EFE2}"/>
          </ac:picMkLst>
        </pc:picChg>
        <pc:picChg chg="add del mod">
          <ac:chgData name="Samarth Bansal" userId="S::bansa115@purdue.edu::4b1d13b0-e67b-43e5-a744-182dbeaa60c5" providerId="AD" clId="Web-{7115484A-FE5A-441E-823D-339BBD090A4C}" dt="2023-12-09T01:56:01.275" v="2454"/>
          <ac:picMkLst>
            <pc:docMk/>
            <pc:sldMk cId="22206912" sldId="329"/>
            <ac:picMk id="1427" creationId="{757AA1DB-8247-E5DE-8984-A26222A96355}"/>
          </ac:picMkLst>
        </pc:picChg>
        <pc:picChg chg="add del mod">
          <ac:chgData name="Samarth Bansal" userId="S::bansa115@purdue.edu::4b1d13b0-e67b-43e5-a744-182dbeaa60c5" providerId="AD" clId="Web-{7115484A-FE5A-441E-823D-339BBD090A4C}" dt="2023-12-09T01:56:01.275" v="2453"/>
          <ac:picMkLst>
            <pc:docMk/>
            <pc:sldMk cId="22206912" sldId="329"/>
            <ac:picMk id="1429" creationId="{14A23CAE-040C-59DA-785C-5D2C57AE9F73}"/>
          </ac:picMkLst>
        </pc:picChg>
        <pc:picChg chg="add del mod">
          <ac:chgData name="Samarth Bansal" userId="S::bansa115@purdue.edu::4b1d13b0-e67b-43e5-a744-182dbeaa60c5" providerId="AD" clId="Web-{7115484A-FE5A-441E-823D-339BBD090A4C}" dt="2023-12-09T01:56:01.275" v="2452"/>
          <ac:picMkLst>
            <pc:docMk/>
            <pc:sldMk cId="22206912" sldId="329"/>
            <ac:picMk id="1431" creationId="{E0113D7B-0566-DA02-3EC2-3E87204A62DB}"/>
          </ac:picMkLst>
        </pc:picChg>
        <pc:picChg chg="add del mod">
          <ac:chgData name="Samarth Bansal" userId="S::bansa115@purdue.edu::4b1d13b0-e67b-43e5-a744-182dbeaa60c5" providerId="AD" clId="Web-{7115484A-FE5A-441E-823D-339BBD090A4C}" dt="2023-12-09T01:56:01.275" v="2451"/>
          <ac:picMkLst>
            <pc:docMk/>
            <pc:sldMk cId="22206912" sldId="329"/>
            <ac:picMk id="1433" creationId="{0E33E6CE-9497-5FD7-5FFF-D319D20D49CE}"/>
          </ac:picMkLst>
        </pc:picChg>
        <pc:picChg chg="add del mod">
          <ac:chgData name="Samarth Bansal" userId="S::bansa115@purdue.edu::4b1d13b0-e67b-43e5-a744-182dbeaa60c5" providerId="AD" clId="Web-{7115484A-FE5A-441E-823D-339BBD090A4C}" dt="2023-12-09T01:56:01.275" v="2450"/>
          <ac:picMkLst>
            <pc:docMk/>
            <pc:sldMk cId="22206912" sldId="329"/>
            <ac:picMk id="1435" creationId="{E7334C26-84E3-3C4C-98A5-6702FB3CABFC}"/>
          </ac:picMkLst>
        </pc:picChg>
        <pc:picChg chg="add del mod">
          <ac:chgData name="Samarth Bansal" userId="S::bansa115@purdue.edu::4b1d13b0-e67b-43e5-a744-182dbeaa60c5" providerId="AD" clId="Web-{7115484A-FE5A-441E-823D-339BBD090A4C}" dt="2023-12-09T01:56:01.275" v="2449"/>
          <ac:picMkLst>
            <pc:docMk/>
            <pc:sldMk cId="22206912" sldId="329"/>
            <ac:picMk id="1437" creationId="{61CEFBE2-5BE0-72F4-F930-437FE4482F6E}"/>
          </ac:picMkLst>
        </pc:picChg>
        <pc:picChg chg="add del mod">
          <ac:chgData name="Samarth Bansal" userId="S::bansa115@purdue.edu::4b1d13b0-e67b-43e5-a744-182dbeaa60c5" providerId="AD" clId="Web-{7115484A-FE5A-441E-823D-339BBD090A4C}" dt="2023-12-09T01:56:01.275" v="2448"/>
          <ac:picMkLst>
            <pc:docMk/>
            <pc:sldMk cId="22206912" sldId="329"/>
            <ac:picMk id="1439" creationId="{A0554C1B-B3A0-77C4-C691-BF6F04D9A89D}"/>
          </ac:picMkLst>
        </pc:picChg>
        <pc:picChg chg="add del mod">
          <ac:chgData name="Samarth Bansal" userId="S::bansa115@purdue.edu::4b1d13b0-e67b-43e5-a744-182dbeaa60c5" providerId="AD" clId="Web-{7115484A-FE5A-441E-823D-339BBD090A4C}" dt="2023-12-09T01:56:01.275" v="2447"/>
          <ac:picMkLst>
            <pc:docMk/>
            <pc:sldMk cId="22206912" sldId="329"/>
            <ac:picMk id="1441" creationId="{5AE469D9-5402-D1C2-AE95-955E477805E9}"/>
          </ac:picMkLst>
        </pc:picChg>
        <pc:picChg chg="add del mod">
          <ac:chgData name="Samarth Bansal" userId="S::bansa115@purdue.edu::4b1d13b0-e67b-43e5-a744-182dbeaa60c5" providerId="AD" clId="Web-{7115484A-FE5A-441E-823D-339BBD090A4C}" dt="2023-12-09T01:56:01.275" v="2446"/>
          <ac:picMkLst>
            <pc:docMk/>
            <pc:sldMk cId="22206912" sldId="329"/>
            <ac:picMk id="1443" creationId="{BCC2521B-E324-18D5-5B5D-F33B028FE998}"/>
          </ac:picMkLst>
        </pc:picChg>
        <pc:picChg chg="add del mod">
          <ac:chgData name="Samarth Bansal" userId="S::bansa115@purdue.edu::4b1d13b0-e67b-43e5-a744-182dbeaa60c5" providerId="AD" clId="Web-{7115484A-FE5A-441E-823D-339BBD090A4C}" dt="2023-12-09T01:56:01.275" v="2445"/>
          <ac:picMkLst>
            <pc:docMk/>
            <pc:sldMk cId="22206912" sldId="329"/>
            <ac:picMk id="1445" creationId="{B49AF3C9-7FF4-5D72-82EB-5C53A4CCF185}"/>
          </ac:picMkLst>
        </pc:picChg>
        <pc:picChg chg="add del mod">
          <ac:chgData name="Samarth Bansal" userId="S::bansa115@purdue.edu::4b1d13b0-e67b-43e5-a744-182dbeaa60c5" providerId="AD" clId="Web-{7115484A-FE5A-441E-823D-339BBD090A4C}" dt="2023-12-09T01:56:01.275" v="2444"/>
          <ac:picMkLst>
            <pc:docMk/>
            <pc:sldMk cId="22206912" sldId="329"/>
            <ac:picMk id="1447" creationId="{C701DBC2-E169-8360-60D5-F8EC7EF225D0}"/>
          </ac:picMkLst>
        </pc:picChg>
        <pc:picChg chg="add del mod">
          <ac:chgData name="Samarth Bansal" userId="S::bansa115@purdue.edu::4b1d13b0-e67b-43e5-a744-182dbeaa60c5" providerId="AD" clId="Web-{7115484A-FE5A-441E-823D-339BBD090A4C}" dt="2023-12-09T01:56:01.275" v="2443"/>
          <ac:picMkLst>
            <pc:docMk/>
            <pc:sldMk cId="22206912" sldId="329"/>
            <ac:picMk id="1449" creationId="{E2CB667B-FE04-F69C-7487-3C76D091D3A8}"/>
          </ac:picMkLst>
        </pc:picChg>
        <pc:picChg chg="add del mod">
          <ac:chgData name="Samarth Bansal" userId="S::bansa115@purdue.edu::4b1d13b0-e67b-43e5-a744-182dbeaa60c5" providerId="AD" clId="Web-{7115484A-FE5A-441E-823D-339BBD090A4C}" dt="2023-12-09T01:56:01.275" v="2442"/>
          <ac:picMkLst>
            <pc:docMk/>
            <pc:sldMk cId="22206912" sldId="329"/>
            <ac:picMk id="1451" creationId="{036BED7E-678A-CDD2-9623-6AB6753E3C3B}"/>
          </ac:picMkLst>
        </pc:picChg>
      </pc:sldChg>
      <pc:sldChg chg="addSp delSp modSp add replId">
        <pc:chgData name="Samarth Bansal" userId="S::bansa115@purdue.edu::4b1d13b0-e67b-43e5-a744-182dbeaa60c5" providerId="AD" clId="Web-{7115484A-FE5A-441E-823D-339BBD090A4C}" dt="2023-12-09T00:20:05.977" v="1156" actId="1076"/>
        <pc:sldMkLst>
          <pc:docMk/>
          <pc:sldMk cId="2075721772" sldId="331"/>
        </pc:sldMkLst>
        <pc:spChg chg="add del">
          <ac:chgData name="Samarth Bansal" userId="S::bansa115@purdue.edu::4b1d13b0-e67b-43e5-a744-182dbeaa60c5" providerId="AD" clId="Web-{7115484A-FE5A-441E-823D-339BBD090A4C}" dt="2023-12-09T00:05:30.630" v="905"/>
          <ac:spMkLst>
            <pc:docMk/>
            <pc:sldMk cId="2075721772" sldId="331"/>
            <ac:spMk id="2" creationId="{800659AE-5DDD-427B-57E7-9E96FA740C2B}"/>
          </ac:spMkLst>
        </pc:spChg>
        <pc:spChg chg="del">
          <ac:chgData name="Samarth Bansal" userId="S::bansa115@purdue.edu::4b1d13b0-e67b-43e5-a744-182dbeaa60c5" providerId="AD" clId="Web-{7115484A-FE5A-441E-823D-339BBD090A4C}" dt="2023-12-09T00:04:29.394" v="894"/>
          <ac:spMkLst>
            <pc:docMk/>
            <pc:sldMk cId="2075721772" sldId="331"/>
            <ac:spMk id="3" creationId="{B50AF60D-74C1-247F-159E-D1DE8F251724}"/>
          </ac:spMkLst>
        </pc:spChg>
        <pc:spChg chg="del">
          <ac:chgData name="Samarth Bansal" userId="S::bansa115@purdue.edu::4b1d13b0-e67b-43e5-a744-182dbeaa60c5" providerId="AD" clId="Web-{7115484A-FE5A-441E-823D-339BBD090A4C}" dt="2023-12-09T00:02:43.752" v="886"/>
          <ac:spMkLst>
            <pc:docMk/>
            <pc:sldMk cId="2075721772" sldId="331"/>
            <ac:spMk id="5" creationId="{E104637F-4020-20EE-A43F-807F9269176E}"/>
          </ac:spMkLst>
        </pc:spChg>
        <pc:spChg chg="add del mod">
          <ac:chgData name="Samarth Bansal" userId="S::bansa115@purdue.edu::4b1d13b0-e67b-43e5-a744-182dbeaa60c5" providerId="AD" clId="Web-{7115484A-FE5A-441E-823D-339BBD090A4C}" dt="2023-12-09T00:05:54.974" v="929"/>
          <ac:spMkLst>
            <pc:docMk/>
            <pc:sldMk cId="2075721772" sldId="331"/>
            <ac:spMk id="6" creationId="{F6AC60DC-1301-2F9B-6B61-CEAFE2AF7718}"/>
          </ac:spMkLst>
        </pc:spChg>
        <pc:spChg chg="del">
          <ac:chgData name="Samarth Bansal" userId="S::bansa115@purdue.edu::4b1d13b0-e67b-43e5-a744-182dbeaa60c5" providerId="AD" clId="Web-{7115484A-FE5A-441E-823D-339BBD090A4C}" dt="2023-12-09T00:02:46.752" v="887"/>
          <ac:spMkLst>
            <pc:docMk/>
            <pc:sldMk cId="2075721772" sldId="331"/>
            <ac:spMk id="7" creationId="{4EB6AAE2-6503-EE82-5EEA-E9AD41975B52}"/>
          </ac:spMkLst>
        </pc:spChg>
        <pc:spChg chg="del">
          <ac:chgData name="Samarth Bansal" userId="S::bansa115@purdue.edu::4b1d13b0-e67b-43e5-a744-182dbeaa60c5" providerId="AD" clId="Web-{7115484A-FE5A-441E-823D-339BBD090A4C}" dt="2023-12-09T00:02:49.564" v="888"/>
          <ac:spMkLst>
            <pc:docMk/>
            <pc:sldMk cId="2075721772" sldId="331"/>
            <ac:spMk id="8" creationId="{DEE291B2-153C-C0DF-64D7-5226287CB5EC}"/>
          </ac:spMkLst>
        </pc:spChg>
        <pc:spChg chg="del">
          <ac:chgData name="Samarth Bansal" userId="S::bansa115@purdue.edu::4b1d13b0-e67b-43e5-a744-182dbeaa60c5" providerId="AD" clId="Web-{7115484A-FE5A-441E-823D-339BBD090A4C}" dt="2023-12-09T00:02:52.971" v="889"/>
          <ac:spMkLst>
            <pc:docMk/>
            <pc:sldMk cId="2075721772" sldId="331"/>
            <ac:spMk id="9" creationId="{873C11D4-33AF-0FC2-8D29-0DF395F7AA2D}"/>
          </ac:spMkLst>
        </pc:spChg>
        <pc:spChg chg="del">
          <ac:chgData name="Samarth Bansal" userId="S::bansa115@purdue.edu::4b1d13b0-e67b-43e5-a744-182dbeaa60c5" providerId="AD" clId="Web-{7115484A-FE5A-441E-823D-339BBD090A4C}" dt="2023-12-09T00:04:44.223" v="901"/>
          <ac:spMkLst>
            <pc:docMk/>
            <pc:sldMk cId="2075721772" sldId="331"/>
            <ac:spMk id="13" creationId="{1E471ED5-8073-5684-A509-F372A4C0E142}"/>
          </ac:spMkLst>
        </pc:spChg>
        <pc:spChg chg="del">
          <ac:chgData name="Samarth Bansal" userId="S::bansa115@purdue.edu::4b1d13b0-e67b-43e5-a744-182dbeaa60c5" providerId="AD" clId="Web-{7115484A-FE5A-441E-823D-339BBD090A4C}" dt="2023-12-09T00:04:31.754" v="895"/>
          <ac:spMkLst>
            <pc:docMk/>
            <pc:sldMk cId="2075721772" sldId="331"/>
            <ac:spMk id="18" creationId="{192DCFBC-627F-7863-7D9A-1DCF4AE780F4}"/>
          </ac:spMkLst>
        </pc:spChg>
        <pc:spChg chg="add mod">
          <ac:chgData name="Samarth Bansal" userId="S::bansa115@purdue.edu::4b1d13b0-e67b-43e5-a744-182dbeaa60c5" providerId="AD" clId="Web-{7115484A-FE5A-441E-823D-339BBD090A4C}" dt="2023-12-09T00:17:16.598" v="1031" actId="1076"/>
          <ac:spMkLst>
            <pc:docMk/>
            <pc:sldMk cId="2075721772" sldId="331"/>
            <ac:spMk id="19" creationId="{88A70759-AB6C-B48D-6A4E-88D82F2B1FD6}"/>
          </ac:spMkLst>
        </pc:spChg>
        <pc:spChg chg="del mod">
          <ac:chgData name="Samarth Bansal" userId="S::bansa115@purdue.edu::4b1d13b0-e67b-43e5-a744-182dbeaa60c5" providerId="AD" clId="Web-{7115484A-FE5A-441E-823D-339BBD090A4C}" dt="2023-12-09T00:04:35.238" v="898"/>
          <ac:spMkLst>
            <pc:docMk/>
            <pc:sldMk cId="2075721772" sldId="331"/>
            <ac:spMk id="20" creationId="{96E897DE-036C-59A8-EE0D-773438075119}"/>
          </ac:spMkLst>
        </pc:spChg>
        <pc:spChg chg="del">
          <ac:chgData name="Samarth Bansal" userId="S::bansa115@purdue.edu::4b1d13b0-e67b-43e5-a744-182dbeaa60c5" providerId="AD" clId="Web-{7115484A-FE5A-441E-823D-339BBD090A4C}" dt="2023-12-09T00:04:41.473" v="900"/>
          <ac:spMkLst>
            <pc:docMk/>
            <pc:sldMk cId="2075721772" sldId="331"/>
            <ac:spMk id="21" creationId="{62848CD7-ABCB-B90F-84F3-72501EC77B0B}"/>
          </ac:spMkLst>
        </pc:spChg>
        <pc:spChg chg="del">
          <ac:chgData name="Samarth Bansal" userId="S::bansa115@purdue.edu::4b1d13b0-e67b-43e5-a744-182dbeaa60c5" providerId="AD" clId="Web-{7115484A-FE5A-441E-823D-339BBD090A4C}" dt="2023-12-09T00:04:39.301" v="899"/>
          <ac:spMkLst>
            <pc:docMk/>
            <pc:sldMk cId="2075721772" sldId="331"/>
            <ac:spMk id="22" creationId="{62BA277D-62DF-D169-479E-D61850ABC9E2}"/>
          </ac:spMkLst>
        </pc:spChg>
        <pc:spChg chg="add mod">
          <ac:chgData name="Samarth Bansal" userId="S::bansa115@purdue.edu::4b1d13b0-e67b-43e5-a744-182dbeaa60c5" providerId="AD" clId="Web-{7115484A-FE5A-441E-823D-339BBD090A4C}" dt="2023-12-09T00:13:58.266" v="975" actId="1076"/>
          <ac:spMkLst>
            <pc:docMk/>
            <pc:sldMk cId="2075721772" sldId="331"/>
            <ac:spMk id="24" creationId="{A6C03748-C1C3-9438-44D8-DBCBB8862412}"/>
          </ac:spMkLst>
        </pc:spChg>
        <pc:spChg chg="del">
          <ac:chgData name="Samarth Bansal" userId="S::bansa115@purdue.edu::4b1d13b0-e67b-43e5-a744-182dbeaa60c5" providerId="AD" clId="Web-{7115484A-FE5A-441E-823D-339BBD090A4C}" dt="2023-12-09T00:04:49.317" v="902"/>
          <ac:spMkLst>
            <pc:docMk/>
            <pc:sldMk cId="2075721772" sldId="331"/>
            <ac:spMk id="26" creationId="{3170C6C0-277A-DADE-5D80-7A0358F50827}"/>
          </ac:spMkLst>
        </pc:spChg>
        <pc:spChg chg="add mod">
          <ac:chgData name="Samarth Bansal" userId="S::bansa115@purdue.edu::4b1d13b0-e67b-43e5-a744-182dbeaa60c5" providerId="AD" clId="Web-{7115484A-FE5A-441E-823D-339BBD090A4C}" dt="2023-12-09T00:14:41.501" v="984" actId="20577"/>
          <ac:spMkLst>
            <pc:docMk/>
            <pc:sldMk cId="2075721772" sldId="331"/>
            <ac:spMk id="27" creationId="{576FF6D3-CDDD-5A2D-0CC2-A359C40883E7}"/>
          </ac:spMkLst>
        </pc:spChg>
        <pc:spChg chg="add mod">
          <ac:chgData name="Samarth Bansal" userId="S::bansa115@purdue.edu::4b1d13b0-e67b-43e5-a744-182dbeaa60c5" providerId="AD" clId="Web-{7115484A-FE5A-441E-823D-339BBD090A4C}" dt="2023-12-09T00:15:06.174" v="993" actId="20577"/>
          <ac:spMkLst>
            <pc:docMk/>
            <pc:sldMk cId="2075721772" sldId="331"/>
            <ac:spMk id="29" creationId="{39F4D21F-F567-E116-D8B8-B3F06551D71C}"/>
          </ac:spMkLst>
        </pc:spChg>
        <pc:spChg chg="del">
          <ac:chgData name="Samarth Bansal" userId="S::bansa115@purdue.edu::4b1d13b0-e67b-43e5-a744-182dbeaa60c5" providerId="AD" clId="Web-{7115484A-FE5A-441E-823D-339BBD090A4C}" dt="2023-12-09T00:04:22.894" v="890"/>
          <ac:spMkLst>
            <pc:docMk/>
            <pc:sldMk cId="2075721772" sldId="331"/>
            <ac:spMk id="31" creationId="{2DDB4779-2241-851A-B157-FA1F3ED5D7D4}"/>
          </ac:spMkLst>
        </pc:spChg>
        <pc:spChg chg="del">
          <ac:chgData name="Samarth Bansal" userId="S::bansa115@purdue.edu::4b1d13b0-e67b-43e5-a744-182dbeaa60c5" providerId="AD" clId="Web-{7115484A-FE5A-441E-823D-339BBD090A4C}" dt="2023-12-09T00:04:24.004" v="891"/>
          <ac:spMkLst>
            <pc:docMk/>
            <pc:sldMk cId="2075721772" sldId="331"/>
            <ac:spMk id="32" creationId="{102EF97B-D5CE-0D54-46AF-53D84FC13897}"/>
          </ac:spMkLst>
        </pc:spChg>
        <pc:spChg chg="del">
          <ac:chgData name="Samarth Bansal" userId="S::bansa115@purdue.edu::4b1d13b0-e67b-43e5-a744-182dbeaa60c5" providerId="AD" clId="Web-{7115484A-FE5A-441E-823D-339BBD090A4C}" dt="2023-12-09T00:04:25.176" v="892"/>
          <ac:spMkLst>
            <pc:docMk/>
            <pc:sldMk cId="2075721772" sldId="331"/>
            <ac:spMk id="33" creationId="{8131F1A6-2915-E430-895A-38E8F1344905}"/>
          </ac:spMkLst>
        </pc:spChg>
        <pc:spChg chg="del">
          <ac:chgData name="Samarth Bansal" userId="S::bansa115@purdue.edu::4b1d13b0-e67b-43e5-a744-182dbeaa60c5" providerId="AD" clId="Web-{7115484A-FE5A-441E-823D-339BBD090A4C}" dt="2023-12-09T00:04:26.582" v="893"/>
          <ac:spMkLst>
            <pc:docMk/>
            <pc:sldMk cId="2075721772" sldId="331"/>
            <ac:spMk id="34" creationId="{DDB179AF-F835-4EFB-9ADE-290FB69466AE}"/>
          </ac:spMkLst>
        </pc:spChg>
        <pc:spChg chg="add mod">
          <ac:chgData name="Samarth Bansal" userId="S::bansa115@purdue.edu::4b1d13b0-e67b-43e5-a744-182dbeaa60c5" providerId="AD" clId="Web-{7115484A-FE5A-441E-823D-339BBD090A4C}" dt="2023-12-09T00:15:39.924" v="997" actId="1076"/>
          <ac:spMkLst>
            <pc:docMk/>
            <pc:sldMk cId="2075721772" sldId="331"/>
            <ac:spMk id="35" creationId="{EA35165C-9D84-7FE1-BF30-18FC9CC9AA5E}"/>
          </ac:spMkLst>
        </pc:spChg>
        <pc:spChg chg="add mod">
          <ac:chgData name="Samarth Bansal" userId="S::bansa115@purdue.edu::4b1d13b0-e67b-43e5-a744-182dbeaa60c5" providerId="AD" clId="Web-{7115484A-FE5A-441E-823D-339BBD090A4C}" dt="2023-12-09T00:17:11.254" v="1030" actId="1076"/>
          <ac:spMkLst>
            <pc:docMk/>
            <pc:sldMk cId="2075721772" sldId="331"/>
            <ac:spMk id="37" creationId="{D0EE3569-86F6-35C9-C8B8-A34F225F2BB3}"/>
          </ac:spMkLst>
        </pc:spChg>
        <pc:spChg chg="add mod">
          <ac:chgData name="Samarth Bansal" userId="S::bansa115@purdue.edu::4b1d13b0-e67b-43e5-a744-182dbeaa60c5" providerId="AD" clId="Web-{7115484A-FE5A-441E-823D-339BBD090A4C}" dt="2023-12-09T00:20:05.961" v="1155" actId="1076"/>
          <ac:spMkLst>
            <pc:docMk/>
            <pc:sldMk cId="2075721772" sldId="331"/>
            <ac:spMk id="38" creationId="{A776C6A5-491A-618B-9855-0604A35D2861}"/>
          </ac:spMkLst>
        </pc:spChg>
        <pc:spChg chg="add mod ord">
          <ac:chgData name="Samarth Bansal" userId="S::bansa115@purdue.edu::4b1d13b0-e67b-43e5-a744-182dbeaa60c5" providerId="AD" clId="Web-{7115484A-FE5A-441E-823D-339BBD090A4C}" dt="2023-12-09T00:20:05.977" v="1156" actId="1076"/>
          <ac:spMkLst>
            <pc:docMk/>
            <pc:sldMk cId="2075721772" sldId="331"/>
            <ac:spMk id="39" creationId="{00AEE3D5-D70E-019D-D5A4-7195027E2C41}"/>
          </ac:spMkLst>
        </pc:spChg>
        <pc:spChg chg="add mod">
          <ac:chgData name="Samarth Bansal" userId="S::bansa115@purdue.edu::4b1d13b0-e67b-43e5-a744-182dbeaa60c5" providerId="AD" clId="Web-{7115484A-FE5A-441E-823D-339BBD090A4C}" dt="2023-12-09T00:19:39.445" v="1099" actId="1076"/>
          <ac:spMkLst>
            <pc:docMk/>
            <pc:sldMk cId="2075721772" sldId="331"/>
            <ac:spMk id="40" creationId="{499E6B33-252E-F4AC-68FD-2A6EA8652582}"/>
          </ac:spMkLst>
        </pc:spChg>
        <pc:spChg chg="add mod">
          <ac:chgData name="Samarth Bansal" userId="S::bansa115@purdue.edu::4b1d13b0-e67b-43e5-a744-182dbeaa60c5" providerId="AD" clId="Web-{7115484A-FE5A-441E-823D-339BBD090A4C}" dt="2023-12-09T00:19:39.461" v="1100" actId="1076"/>
          <ac:spMkLst>
            <pc:docMk/>
            <pc:sldMk cId="2075721772" sldId="331"/>
            <ac:spMk id="41" creationId="{108C859D-D3BC-9B04-AC50-881D4E44E8BF}"/>
          </ac:spMkLst>
        </pc:spChg>
        <pc:spChg chg="add mod">
          <ac:chgData name="Samarth Bansal" userId="S::bansa115@purdue.edu::4b1d13b0-e67b-43e5-a744-182dbeaa60c5" providerId="AD" clId="Web-{7115484A-FE5A-441E-823D-339BBD090A4C}" dt="2023-12-09T00:19:39.476" v="1101" actId="1076"/>
          <ac:spMkLst>
            <pc:docMk/>
            <pc:sldMk cId="2075721772" sldId="331"/>
            <ac:spMk id="42" creationId="{F2470058-EAC1-6AE5-4B76-8D372BD1B93E}"/>
          </ac:spMkLst>
        </pc:spChg>
        <pc:spChg chg="add mod">
          <ac:chgData name="Samarth Bansal" userId="S::bansa115@purdue.edu::4b1d13b0-e67b-43e5-a744-182dbeaa60c5" providerId="AD" clId="Web-{7115484A-FE5A-441E-823D-339BBD090A4C}" dt="2023-12-09T00:19:39.492" v="1102" actId="1076"/>
          <ac:spMkLst>
            <pc:docMk/>
            <pc:sldMk cId="2075721772" sldId="331"/>
            <ac:spMk id="43" creationId="{9232E07D-FFF6-8A35-8711-63E01D9D836D}"/>
          </ac:spMkLst>
        </pc:spChg>
        <pc:spChg chg="add mod">
          <ac:chgData name="Samarth Bansal" userId="S::bansa115@purdue.edu::4b1d13b0-e67b-43e5-a744-182dbeaa60c5" providerId="AD" clId="Web-{7115484A-FE5A-441E-823D-339BBD090A4C}" dt="2023-12-09T00:19:39.508" v="1103" actId="1076"/>
          <ac:spMkLst>
            <pc:docMk/>
            <pc:sldMk cId="2075721772" sldId="331"/>
            <ac:spMk id="44" creationId="{23448794-23B2-593C-9C2E-41778250728B}"/>
          </ac:spMkLst>
        </pc:spChg>
        <pc:spChg chg="add mod">
          <ac:chgData name="Samarth Bansal" userId="S::bansa115@purdue.edu::4b1d13b0-e67b-43e5-a744-182dbeaa60c5" providerId="AD" clId="Web-{7115484A-FE5A-441E-823D-339BBD090A4C}" dt="2023-12-09T00:19:39.523" v="1104" actId="1076"/>
          <ac:spMkLst>
            <pc:docMk/>
            <pc:sldMk cId="2075721772" sldId="331"/>
            <ac:spMk id="45" creationId="{EAD95E7F-0686-A432-33E7-DF3C986A4332}"/>
          </ac:spMkLst>
        </pc:spChg>
        <pc:spChg chg="add mod">
          <ac:chgData name="Samarth Bansal" userId="S::bansa115@purdue.edu::4b1d13b0-e67b-43e5-a744-182dbeaa60c5" providerId="AD" clId="Web-{7115484A-FE5A-441E-823D-339BBD090A4C}" dt="2023-12-09T00:19:39.523" v="1105" actId="1076"/>
          <ac:spMkLst>
            <pc:docMk/>
            <pc:sldMk cId="2075721772" sldId="331"/>
            <ac:spMk id="46" creationId="{45F4444B-6E21-46DF-1E11-7DFFFEDC24FF}"/>
          </ac:spMkLst>
        </pc:spChg>
        <pc:spChg chg="add mod">
          <ac:chgData name="Samarth Bansal" userId="S::bansa115@purdue.edu::4b1d13b0-e67b-43e5-a744-182dbeaa60c5" providerId="AD" clId="Web-{7115484A-FE5A-441E-823D-339BBD090A4C}" dt="2023-12-09T00:19:39.539" v="1106" actId="1076"/>
          <ac:spMkLst>
            <pc:docMk/>
            <pc:sldMk cId="2075721772" sldId="331"/>
            <ac:spMk id="47" creationId="{E8639065-BCA7-2F3D-3946-2ECFB99F6FC7}"/>
          </ac:spMkLst>
        </pc:spChg>
        <pc:spChg chg="add mod">
          <ac:chgData name="Samarth Bansal" userId="S::bansa115@purdue.edu::4b1d13b0-e67b-43e5-a744-182dbeaa60c5" providerId="AD" clId="Web-{7115484A-FE5A-441E-823D-339BBD090A4C}" dt="2023-12-09T00:19:39.554" v="1107" actId="1076"/>
          <ac:spMkLst>
            <pc:docMk/>
            <pc:sldMk cId="2075721772" sldId="331"/>
            <ac:spMk id="48" creationId="{C1DE2246-414C-4A0B-4626-EFBFFE674FE6}"/>
          </ac:spMkLst>
        </pc:spChg>
        <pc:spChg chg="add mod">
          <ac:chgData name="Samarth Bansal" userId="S::bansa115@purdue.edu::4b1d13b0-e67b-43e5-a744-182dbeaa60c5" providerId="AD" clId="Web-{7115484A-FE5A-441E-823D-339BBD090A4C}" dt="2023-12-09T00:19:39.570" v="1108" actId="1076"/>
          <ac:spMkLst>
            <pc:docMk/>
            <pc:sldMk cId="2075721772" sldId="331"/>
            <ac:spMk id="49" creationId="{3D50B1CA-2CD9-4023-47D4-90E811441F1E}"/>
          </ac:spMkLst>
        </pc:spChg>
        <pc:spChg chg="add mod">
          <ac:chgData name="Samarth Bansal" userId="S::bansa115@purdue.edu::4b1d13b0-e67b-43e5-a744-182dbeaa60c5" providerId="AD" clId="Web-{7115484A-FE5A-441E-823D-339BBD090A4C}" dt="2023-12-09T00:19:39.586" v="1109" actId="1076"/>
          <ac:spMkLst>
            <pc:docMk/>
            <pc:sldMk cId="2075721772" sldId="331"/>
            <ac:spMk id="50" creationId="{B1343227-3D0D-35D0-2366-22271D32F5BA}"/>
          </ac:spMkLst>
        </pc:spChg>
        <pc:spChg chg="add mod">
          <ac:chgData name="Samarth Bansal" userId="S::bansa115@purdue.edu::4b1d13b0-e67b-43e5-a744-182dbeaa60c5" providerId="AD" clId="Web-{7115484A-FE5A-441E-823D-339BBD090A4C}" dt="2023-12-09T00:19:39.601" v="1110" actId="1076"/>
          <ac:spMkLst>
            <pc:docMk/>
            <pc:sldMk cId="2075721772" sldId="331"/>
            <ac:spMk id="51" creationId="{A61F69C1-C45B-B03C-DCAD-7EA79CB9B620}"/>
          </ac:spMkLst>
        </pc:spChg>
        <pc:spChg chg="add mod">
          <ac:chgData name="Samarth Bansal" userId="S::bansa115@purdue.edu::4b1d13b0-e67b-43e5-a744-182dbeaa60c5" providerId="AD" clId="Web-{7115484A-FE5A-441E-823D-339BBD090A4C}" dt="2023-12-09T00:19:39.617" v="1111" actId="1076"/>
          <ac:spMkLst>
            <pc:docMk/>
            <pc:sldMk cId="2075721772" sldId="331"/>
            <ac:spMk id="52" creationId="{3E2E578A-BC86-F484-3433-9C96E9A48486}"/>
          </ac:spMkLst>
        </pc:spChg>
        <pc:spChg chg="add mod">
          <ac:chgData name="Samarth Bansal" userId="S::bansa115@purdue.edu::4b1d13b0-e67b-43e5-a744-182dbeaa60c5" providerId="AD" clId="Web-{7115484A-FE5A-441E-823D-339BBD090A4C}" dt="2023-12-09T00:19:39.617" v="1112" actId="1076"/>
          <ac:spMkLst>
            <pc:docMk/>
            <pc:sldMk cId="2075721772" sldId="331"/>
            <ac:spMk id="53" creationId="{E08FDC68-32CD-0275-7E71-4D7C2DBA2C0A}"/>
          </ac:spMkLst>
        </pc:spChg>
        <pc:spChg chg="add mod">
          <ac:chgData name="Samarth Bansal" userId="S::bansa115@purdue.edu::4b1d13b0-e67b-43e5-a744-182dbeaa60c5" providerId="AD" clId="Web-{7115484A-FE5A-441E-823D-339BBD090A4C}" dt="2023-12-09T00:19:39.633" v="1113" actId="1076"/>
          <ac:spMkLst>
            <pc:docMk/>
            <pc:sldMk cId="2075721772" sldId="331"/>
            <ac:spMk id="54" creationId="{A66F2ACD-CF17-C056-2A51-7E91C413C252}"/>
          </ac:spMkLst>
        </pc:spChg>
        <pc:spChg chg="add mod">
          <ac:chgData name="Samarth Bansal" userId="S::bansa115@purdue.edu::4b1d13b0-e67b-43e5-a744-182dbeaa60c5" providerId="AD" clId="Web-{7115484A-FE5A-441E-823D-339BBD090A4C}" dt="2023-12-09T00:19:39.648" v="1114" actId="1076"/>
          <ac:spMkLst>
            <pc:docMk/>
            <pc:sldMk cId="2075721772" sldId="331"/>
            <ac:spMk id="55" creationId="{EDD5E947-BB17-BF6F-6CFA-BFECFD7671C9}"/>
          </ac:spMkLst>
        </pc:spChg>
        <pc:spChg chg="add mod">
          <ac:chgData name="Samarth Bansal" userId="S::bansa115@purdue.edu::4b1d13b0-e67b-43e5-a744-182dbeaa60c5" providerId="AD" clId="Web-{7115484A-FE5A-441E-823D-339BBD090A4C}" dt="2023-12-09T00:19:39.664" v="1115" actId="1076"/>
          <ac:spMkLst>
            <pc:docMk/>
            <pc:sldMk cId="2075721772" sldId="331"/>
            <ac:spMk id="56" creationId="{7BCAADB8-AEED-561F-6234-AABAED2DF3F9}"/>
          </ac:spMkLst>
        </pc:spChg>
        <pc:spChg chg="add mod">
          <ac:chgData name="Samarth Bansal" userId="S::bansa115@purdue.edu::4b1d13b0-e67b-43e5-a744-182dbeaa60c5" providerId="AD" clId="Web-{7115484A-FE5A-441E-823D-339BBD090A4C}" dt="2023-12-09T00:19:39.679" v="1116" actId="1076"/>
          <ac:spMkLst>
            <pc:docMk/>
            <pc:sldMk cId="2075721772" sldId="331"/>
            <ac:spMk id="57" creationId="{2C609A57-6E61-C34E-4773-DEB4FB4B8A39}"/>
          </ac:spMkLst>
        </pc:spChg>
        <pc:spChg chg="add mod">
          <ac:chgData name="Samarth Bansal" userId="S::bansa115@purdue.edu::4b1d13b0-e67b-43e5-a744-182dbeaa60c5" providerId="AD" clId="Web-{7115484A-FE5A-441E-823D-339BBD090A4C}" dt="2023-12-09T00:19:39.695" v="1117" actId="1076"/>
          <ac:spMkLst>
            <pc:docMk/>
            <pc:sldMk cId="2075721772" sldId="331"/>
            <ac:spMk id="58" creationId="{9DCD9AB6-9582-3633-5FE8-F1473262457D}"/>
          </ac:spMkLst>
        </pc:spChg>
        <pc:spChg chg="add mod">
          <ac:chgData name="Samarth Bansal" userId="S::bansa115@purdue.edu::4b1d13b0-e67b-43e5-a744-182dbeaa60c5" providerId="AD" clId="Web-{7115484A-FE5A-441E-823D-339BBD090A4C}" dt="2023-12-09T00:19:39.711" v="1118" actId="1076"/>
          <ac:spMkLst>
            <pc:docMk/>
            <pc:sldMk cId="2075721772" sldId="331"/>
            <ac:spMk id="59" creationId="{C469FB75-E988-8ADA-6501-31DFDE205D26}"/>
          </ac:spMkLst>
        </pc:spChg>
        <pc:spChg chg="add mod">
          <ac:chgData name="Samarth Bansal" userId="S::bansa115@purdue.edu::4b1d13b0-e67b-43e5-a744-182dbeaa60c5" providerId="AD" clId="Web-{7115484A-FE5A-441E-823D-339BBD090A4C}" dt="2023-12-09T00:19:39.711" v="1119" actId="1076"/>
          <ac:spMkLst>
            <pc:docMk/>
            <pc:sldMk cId="2075721772" sldId="331"/>
            <ac:spMk id="60" creationId="{98E6414B-3AAA-40F8-1DFC-78ECEF5C435C}"/>
          </ac:spMkLst>
        </pc:spChg>
        <pc:spChg chg="add mod">
          <ac:chgData name="Samarth Bansal" userId="S::bansa115@purdue.edu::4b1d13b0-e67b-43e5-a744-182dbeaa60c5" providerId="AD" clId="Web-{7115484A-FE5A-441E-823D-339BBD090A4C}" dt="2023-12-09T00:19:39.726" v="1120" actId="1076"/>
          <ac:spMkLst>
            <pc:docMk/>
            <pc:sldMk cId="2075721772" sldId="331"/>
            <ac:spMk id="61" creationId="{17C2F2CB-8E0B-2EC2-BA8C-0E944E18BE14}"/>
          </ac:spMkLst>
        </pc:spChg>
        <pc:spChg chg="add mod">
          <ac:chgData name="Samarth Bansal" userId="S::bansa115@purdue.edu::4b1d13b0-e67b-43e5-a744-182dbeaa60c5" providerId="AD" clId="Web-{7115484A-FE5A-441E-823D-339BBD090A4C}" dt="2023-12-09T00:19:39.742" v="1121" actId="1076"/>
          <ac:spMkLst>
            <pc:docMk/>
            <pc:sldMk cId="2075721772" sldId="331"/>
            <ac:spMk id="62" creationId="{C68C9771-B8C2-7C5C-B239-59EBA9B39FBB}"/>
          </ac:spMkLst>
        </pc:spChg>
        <pc:spChg chg="add mod">
          <ac:chgData name="Samarth Bansal" userId="S::bansa115@purdue.edu::4b1d13b0-e67b-43e5-a744-182dbeaa60c5" providerId="AD" clId="Web-{7115484A-FE5A-441E-823D-339BBD090A4C}" dt="2023-12-09T00:19:39.758" v="1122" actId="1076"/>
          <ac:spMkLst>
            <pc:docMk/>
            <pc:sldMk cId="2075721772" sldId="331"/>
            <ac:spMk id="63" creationId="{DDD03C6F-23D4-23AA-9069-30CB9FA50F9B}"/>
          </ac:spMkLst>
        </pc:spChg>
        <pc:spChg chg="add mod">
          <ac:chgData name="Samarth Bansal" userId="S::bansa115@purdue.edu::4b1d13b0-e67b-43e5-a744-182dbeaa60c5" providerId="AD" clId="Web-{7115484A-FE5A-441E-823D-339BBD090A4C}" dt="2023-12-09T00:19:39.773" v="1123" actId="1076"/>
          <ac:spMkLst>
            <pc:docMk/>
            <pc:sldMk cId="2075721772" sldId="331"/>
            <ac:spMk id="64" creationId="{8187782A-A866-ABB2-37BA-A0D92C7FDD34}"/>
          </ac:spMkLst>
        </pc:spChg>
        <pc:spChg chg="add mod">
          <ac:chgData name="Samarth Bansal" userId="S::bansa115@purdue.edu::4b1d13b0-e67b-43e5-a744-182dbeaa60c5" providerId="AD" clId="Web-{7115484A-FE5A-441E-823D-339BBD090A4C}" dt="2023-12-09T00:19:39.789" v="1124" actId="1076"/>
          <ac:spMkLst>
            <pc:docMk/>
            <pc:sldMk cId="2075721772" sldId="331"/>
            <ac:spMk id="65" creationId="{AB9DC2F4-0FE7-E525-8947-5552B35DB511}"/>
          </ac:spMkLst>
        </pc:spChg>
        <pc:spChg chg="add mod">
          <ac:chgData name="Samarth Bansal" userId="S::bansa115@purdue.edu::4b1d13b0-e67b-43e5-a744-182dbeaa60c5" providerId="AD" clId="Web-{7115484A-FE5A-441E-823D-339BBD090A4C}" dt="2023-12-09T00:19:39.804" v="1125" actId="1076"/>
          <ac:spMkLst>
            <pc:docMk/>
            <pc:sldMk cId="2075721772" sldId="331"/>
            <ac:spMk id="66" creationId="{02069746-3562-7AD6-70D6-1D9067FE1EA9}"/>
          </ac:spMkLst>
        </pc:spChg>
        <pc:spChg chg="add mod">
          <ac:chgData name="Samarth Bansal" userId="S::bansa115@purdue.edu::4b1d13b0-e67b-43e5-a744-182dbeaa60c5" providerId="AD" clId="Web-{7115484A-FE5A-441E-823D-339BBD090A4C}" dt="2023-12-09T00:19:39.804" v="1126" actId="1076"/>
          <ac:spMkLst>
            <pc:docMk/>
            <pc:sldMk cId="2075721772" sldId="331"/>
            <ac:spMk id="67" creationId="{52DCC988-3F00-63BC-D8AD-C8632A5B4EE1}"/>
          </ac:spMkLst>
        </pc:spChg>
        <pc:spChg chg="add mod">
          <ac:chgData name="Samarth Bansal" userId="S::bansa115@purdue.edu::4b1d13b0-e67b-43e5-a744-182dbeaa60c5" providerId="AD" clId="Web-{7115484A-FE5A-441E-823D-339BBD090A4C}" dt="2023-12-09T00:19:39.820" v="1127" actId="1076"/>
          <ac:spMkLst>
            <pc:docMk/>
            <pc:sldMk cId="2075721772" sldId="331"/>
            <ac:spMk id="68" creationId="{5E866614-E2E0-DA36-C4DA-0938F30D289C}"/>
          </ac:spMkLst>
        </pc:spChg>
        <pc:spChg chg="add mod">
          <ac:chgData name="Samarth Bansal" userId="S::bansa115@purdue.edu::4b1d13b0-e67b-43e5-a744-182dbeaa60c5" providerId="AD" clId="Web-{7115484A-FE5A-441E-823D-339BBD090A4C}" dt="2023-12-09T00:19:39.836" v="1128" actId="1076"/>
          <ac:spMkLst>
            <pc:docMk/>
            <pc:sldMk cId="2075721772" sldId="331"/>
            <ac:spMk id="69" creationId="{3B6A3826-A83E-4047-3603-CAA9015257F1}"/>
          </ac:spMkLst>
        </pc:spChg>
        <pc:spChg chg="add mod">
          <ac:chgData name="Samarth Bansal" userId="S::bansa115@purdue.edu::4b1d13b0-e67b-43e5-a744-182dbeaa60c5" providerId="AD" clId="Web-{7115484A-FE5A-441E-823D-339BBD090A4C}" dt="2023-12-09T00:19:39.851" v="1129" actId="1076"/>
          <ac:spMkLst>
            <pc:docMk/>
            <pc:sldMk cId="2075721772" sldId="331"/>
            <ac:spMk id="70" creationId="{AE4EFC25-177B-8D50-2339-5458366AF1F3}"/>
          </ac:spMkLst>
        </pc:spChg>
        <pc:spChg chg="add mod">
          <ac:chgData name="Samarth Bansal" userId="S::bansa115@purdue.edu::4b1d13b0-e67b-43e5-a744-182dbeaa60c5" providerId="AD" clId="Web-{7115484A-FE5A-441E-823D-339BBD090A4C}" dt="2023-12-09T00:19:39.867" v="1130" actId="1076"/>
          <ac:spMkLst>
            <pc:docMk/>
            <pc:sldMk cId="2075721772" sldId="331"/>
            <ac:spMk id="71" creationId="{9114CAFC-646B-2EE5-3384-016BB0D6A51D}"/>
          </ac:spMkLst>
        </pc:spChg>
        <pc:spChg chg="add mod">
          <ac:chgData name="Samarth Bansal" userId="S::bansa115@purdue.edu::4b1d13b0-e67b-43e5-a744-182dbeaa60c5" providerId="AD" clId="Web-{7115484A-FE5A-441E-823D-339BBD090A4C}" dt="2023-12-09T00:19:39.883" v="1131" actId="1076"/>
          <ac:spMkLst>
            <pc:docMk/>
            <pc:sldMk cId="2075721772" sldId="331"/>
            <ac:spMk id="72" creationId="{03E673AD-91D9-553B-C752-985E738C4F0D}"/>
          </ac:spMkLst>
        </pc:spChg>
        <pc:spChg chg="add mod">
          <ac:chgData name="Samarth Bansal" userId="S::bansa115@purdue.edu::4b1d13b0-e67b-43e5-a744-182dbeaa60c5" providerId="AD" clId="Web-{7115484A-FE5A-441E-823D-339BBD090A4C}" dt="2023-12-09T00:19:39.898" v="1132" actId="1076"/>
          <ac:spMkLst>
            <pc:docMk/>
            <pc:sldMk cId="2075721772" sldId="331"/>
            <ac:spMk id="73" creationId="{F2A838BE-8682-AF05-0983-39C28DF3BC5C}"/>
          </ac:spMkLst>
        </pc:spChg>
        <pc:spChg chg="add mod">
          <ac:chgData name="Samarth Bansal" userId="S::bansa115@purdue.edu::4b1d13b0-e67b-43e5-a744-182dbeaa60c5" providerId="AD" clId="Web-{7115484A-FE5A-441E-823D-339BBD090A4C}" dt="2023-12-09T00:19:39.914" v="1133" actId="1076"/>
          <ac:spMkLst>
            <pc:docMk/>
            <pc:sldMk cId="2075721772" sldId="331"/>
            <ac:spMk id="74" creationId="{8813E114-941C-5FCD-5028-19E40BBF4114}"/>
          </ac:spMkLst>
        </pc:spChg>
        <pc:spChg chg="add mod">
          <ac:chgData name="Samarth Bansal" userId="S::bansa115@purdue.edu::4b1d13b0-e67b-43e5-a744-182dbeaa60c5" providerId="AD" clId="Web-{7115484A-FE5A-441E-823D-339BBD090A4C}" dt="2023-12-09T00:19:39.914" v="1134" actId="1076"/>
          <ac:spMkLst>
            <pc:docMk/>
            <pc:sldMk cId="2075721772" sldId="331"/>
            <ac:spMk id="75" creationId="{DD531CA4-59EF-186D-E2AB-73594E710D82}"/>
          </ac:spMkLst>
        </pc:spChg>
        <pc:spChg chg="add mod">
          <ac:chgData name="Samarth Bansal" userId="S::bansa115@purdue.edu::4b1d13b0-e67b-43e5-a744-182dbeaa60c5" providerId="AD" clId="Web-{7115484A-FE5A-441E-823D-339BBD090A4C}" dt="2023-12-09T00:19:39.929" v="1135" actId="1076"/>
          <ac:spMkLst>
            <pc:docMk/>
            <pc:sldMk cId="2075721772" sldId="331"/>
            <ac:spMk id="76" creationId="{099F7E57-0971-32B1-7618-2E7292F36BCC}"/>
          </ac:spMkLst>
        </pc:spChg>
        <pc:spChg chg="add mod">
          <ac:chgData name="Samarth Bansal" userId="S::bansa115@purdue.edu::4b1d13b0-e67b-43e5-a744-182dbeaa60c5" providerId="AD" clId="Web-{7115484A-FE5A-441E-823D-339BBD090A4C}" dt="2023-12-09T00:19:39.945" v="1136" actId="1076"/>
          <ac:spMkLst>
            <pc:docMk/>
            <pc:sldMk cId="2075721772" sldId="331"/>
            <ac:spMk id="77" creationId="{48940F3B-7CF7-3BDC-76B9-C221A8D0B7CC}"/>
          </ac:spMkLst>
        </pc:spChg>
        <pc:spChg chg="add mod">
          <ac:chgData name="Samarth Bansal" userId="S::bansa115@purdue.edu::4b1d13b0-e67b-43e5-a744-182dbeaa60c5" providerId="AD" clId="Web-{7115484A-FE5A-441E-823D-339BBD090A4C}" dt="2023-12-09T00:19:39.976" v="1137" actId="1076"/>
          <ac:spMkLst>
            <pc:docMk/>
            <pc:sldMk cId="2075721772" sldId="331"/>
            <ac:spMk id="78" creationId="{3BAC892D-660A-A4D7-288B-232682276DAD}"/>
          </ac:spMkLst>
        </pc:spChg>
        <pc:spChg chg="add mod">
          <ac:chgData name="Samarth Bansal" userId="S::bansa115@purdue.edu::4b1d13b0-e67b-43e5-a744-182dbeaa60c5" providerId="AD" clId="Web-{7115484A-FE5A-441E-823D-339BBD090A4C}" dt="2023-12-09T00:19:39.992" v="1138" actId="1076"/>
          <ac:spMkLst>
            <pc:docMk/>
            <pc:sldMk cId="2075721772" sldId="331"/>
            <ac:spMk id="79" creationId="{300C6698-455C-27A4-3AE2-8EDAD94C9650}"/>
          </ac:spMkLst>
        </pc:spChg>
        <pc:spChg chg="add mod">
          <ac:chgData name="Samarth Bansal" userId="S::bansa115@purdue.edu::4b1d13b0-e67b-43e5-a744-182dbeaa60c5" providerId="AD" clId="Web-{7115484A-FE5A-441E-823D-339BBD090A4C}" dt="2023-12-09T00:19:40.008" v="1139" actId="1076"/>
          <ac:spMkLst>
            <pc:docMk/>
            <pc:sldMk cId="2075721772" sldId="331"/>
            <ac:spMk id="80" creationId="{2A344A73-BA13-A26C-B756-9FFBAE5AED53}"/>
          </ac:spMkLst>
        </pc:spChg>
        <pc:spChg chg="add mod">
          <ac:chgData name="Samarth Bansal" userId="S::bansa115@purdue.edu::4b1d13b0-e67b-43e5-a744-182dbeaa60c5" providerId="AD" clId="Web-{7115484A-FE5A-441E-823D-339BBD090A4C}" dt="2023-12-09T00:19:40.023" v="1140" actId="1076"/>
          <ac:spMkLst>
            <pc:docMk/>
            <pc:sldMk cId="2075721772" sldId="331"/>
            <ac:spMk id="81" creationId="{D4EE8DA2-8FB4-FFA9-96B3-26F26802CF4E}"/>
          </ac:spMkLst>
        </pc:spChg>
        <pc:spChg chg="add mod">
          <ac:chgData name="Samarth Bansal" userId="S::bansa115@purdue.edu::4b1d13b0-e67b-43e5-a744-182dbeaa60c5" providerId="AD" clId="Web-{7115484A-FE5A-441E-823D-339BBD090A4C}" dt="2023-12-09T00:19:40.039" v="1141" actId="1076"/>
          <ac:spMkLst>
            <pc:docMk/>
            <pc:sldMk cId="2075721772" sldId="331"/>
            <ac:spMk id="82" creationId="{BFB1CC45-C6EF-F133-1526-3E1FE1177654}"/>
          </ac:spMkLst>
        </pc:spChg>
        <pc:spChg chg="add mod">
          <ac:chgData name="Samarth Bansal" userId="S::bansa115@purdue.edu::4b1d13b0-e67b-43e5-a744-182dbeaa60c5" providerId="AD" clId="Web-{7115484A-FE5A-441E-823D-339BBD090A4C}" dt="2023-12-09T00:19:40.039" v="1142" actId="1076"/>
          <ac:spMkLst>
            <pc:docMk/>
            <pc:sldMk cId="2075721772" sldId="331"/>
            <ac:spMk id="83" creationId="{47342224-9CB6-A2DC-2751-60EA01D26B03}"/>
          </ac:spMkLst>
        </pc:spChg>
        <pc:spChg chg="add mod">
          <ac:chgData name="Samarth Bansal" userId="S::bansa115@purdue.edu::4b1d13b0-e67b-43e5-a744-182dbeaa60c5" providerId="AD" clId="Web-{7115484A-FE5A-441E-823D-339BBD090A4C}" dt="2023-12-09T00:19:40.054" v="1143" actId="1076"/>
          <ac:spMkLst>
            <pc:docMk/>
            <pc:sldMk cId="2075721772" sldId="331"/>
            <ac:spMk id="84" creationId="{2F017212-0CAF-EB33-1A8A-AE6D990984AB}"/>
          </ac:spMkLst>
        </pc:spChg>
        <pc:spChg chg="add mod">
          <ac:chgData name="Samarth Bansal" userId="S::bansa115@purdue.edu::4b1d13b0-e67b-43e5-a744-182dbeaa60c5" providerId="AD" clId="Web-{7115484A-FE5A-441E-823D-339BBD090A4C}" dt="2023-12-09T00:19:40.070" v="1144" actId="1076"/>
          <ac:spMkLst>
            <pc:docMk/>
            <pc:sldMk cId="2075721772" sldId="331"/>
            <ac:spMk id="85" creationId="{7F508897-2260-477F-D6F0-9D412CCFE4EC}"/>
          </ac:spMkLst>
        </pc:spChg>
        <pc:spChg chg="add mod">
          <ac:chgData name="Samarth Bansal" userId="S::bansa115@purdue.edu::4b1d13b0-e67b-43e5-a744-182dbeaa60c5" providerId="AD" clId="Web-{7115484A-FE5A-441E-823D-339BBD090A4C}" dt="2023-12-09T00:19:40.086" v="1145" actId="1076"/>
          <ac:spMkLst>
            <pc:docMk/>
            <pc:sldMk cId="2075721772" sldId="331"/>
            <ac:spMk id="86" creationId="{FB114CA5-9369-1ECF-202E-25BEF3A9D50A}"/>
          </ac:spMkLst>
        </pc:spChg>
        <pc:spChg chg="add mod">
          <ac:chgData name="Samarth Bansal" userId="S::bansa115@purdue.edu::4b1d13b0-e67b-43e5-a744-182dbeaa60c5" providerId="AD" clId="Web-{7115484A-FE5A-441E-823D-339BBD090A4C}" dt="2023-12-09T00:19:40.101" v="1146" actId="1076"/>
          <ac:spMkLst>
            <pc:docMk/>
            <pc:sldMk cId="2075721772" sldId="331"/>
            <ac:spMk id="87" creationId="{462BC8B4-9D21-8880-A21A-58EC6E88ACF0}"/>
          </ac:spMkLst>
        </pc:spChg>
        <pc:spChg chg="add mod">
          <ac:chgData name="Samarth Bansal" userId="S::bansa115@purdue.edu::4b1d13b0-e67b-43e5-a744-182dbeaa60c5" providerId="AD" clId="Web-{7115484A-FE5A-441E-823D-339BBD090A4C}" dt="2023-12-09T00:19:40.117" v="1147" actId="1076"/>
          <ac:spMkLst>
            <pc:docMk/>
            <pc:sldMk cId="2075721772" sldId="331"/>
            <ac:spMk id="88" creationId="{0D59F999-FC87-CA58-0CA4-786858A92747}"/>
          </ac:spMkLst>
        </pc:spChg>
        <pc:spChg chg="add mod">
          <ac:chgData name="Samarth Bansal" userId="S::bansa115@purdue.edu::4b1d13b0-e67b-43e5-a744-182dbeaa60c5" providerId="AD" clId="Web-{7115484A-FE5A-441E-823D-339BBD090A4C}" dt="2023-12-09T00:19:40.133" v="1148" actId="1076"/>
          <ac:spMkLst>
            <pc:docMk/>
            <pc:sldMk cId="2075721772" sldId="331"/>
            <ac:spMk id="89" creationId="{4582E8AF-FD65-A82D-BE27-ADE2ECF9D7DB}"/>
          </ac:spMkLst>
        </pc:spChg>
        <pc:spChg chg="add mod">
          <ac:chgData name="Samarth Bansal" userId="S::bansa115@purdue.edu::4b1d13b0-e67b-43e5-a744-182dbeaa60c5" providerId="AD" clId="Web-{7115484A-FE5A-441E-823D-339BBD090A4C}" dt="2023-12-09T00:19:40.148" v="1149" actId="1076"/>
          <ac:spMkLst>
            <pc:docMk/>
            <pc:sldMk cId="2075721772" sldId="331"/>
            <ac:spMk id="90" creationId="{A67387C1-E780-614E-D478-71CCF3308060}"/>
          </ac:spMkLst>
        </pc:spChg>
        <pc:spChg chg="add mod">
          <ac:chgData name="Samarth Bansal" userId="S::bansa115@purdue.edu::4b1d13b0-e67b-43e5-a744-182dbeaa60c5" providerId="AD" clId="Web-{7115484A-FE5A-441E-823D-339BBD090A4C}" dt="2023-12-09T00:19:40.164" v="1150" actId="1076"/>
          <ac:spMkLst>
            <pc:docMk/>
            <pc:sldMk cId="2075721772" sldId="331"/>
            <ac:spMk id="91" creationId="{1F7DB1F1-635E-8BC3-DF46-C9E06395285D}"/>
          </ac:spMkLst>
        </pc:spChg>
        <pc:spChg chg="add mod">
          <ac:chgData name="Samarth Bansal" userId="S::bansa115@purdue.edu::4b1d13b0-e67b-43e5-a744-182dbeaa60c5" providerId="AD" clId="Web-{7115484A-FE5A-441E-823D-339BBD090A4C}" dt="2023-12-09T00:19:40.164" v="1151" actId="1076"/>
          <ac:spMkLst>
            <pc:docMk/>
            <pc:sldMk cId="2075721772" sldId="331"/>
            <ac:spMk id="92" creationId="{A1D34851-4090-3FF8-A3DC-33D70DB1476D}"/>
          </ac:spMkLst>
        </pc:spChg>
        <pc:picChg chg="add mod">
          <ac:chgData name="Samarth Bansal" userId="S::bansa115@purdue.edu::4b1d13b0-e67b-43e5-a744-182dbeaa60c5" providerId="AD" clId="Web-{7115484A-FE5A-441E-823D-339BBD090A4C}" dt="2023-12-09T00:19:41.179" v="1152" actId="1076"/>
          <ac:picMkLst>
            <pc:docMk/>
            <pc:sldMk cId="2075721772" sldId="331"/>
            <ac:picMk id="10" creationId="{41761CD6-AB0E-A77D-4FB8-A4F8171464A4}"/>
          </ac:picMkLst>
        </pc:picChg>
        <pc:picChg chg="add mod">
          <ac:chgData name="Samarth Bansal" userId="S::bansa115@purdue.edu::4b1d13b0-e67b-43e5-a744-182dbeaa60c5" providerId="AD" clId="Web-{7115484A-FE5A-441E-823D-339BBD090A4C}" dt="2023-12-09T00:11:47.513" v="946" actId="14100"/>
          <ac:picMkLst>
            <pc:docMk/>
            <pc:sldMk cId="2075721772" sldId="331"/>
            <ac:picMk id="11" creationId="{EA1021A7-3CA8-6EFA-71F9-887C7EDEC6C8}"/>
          </ac:picMkLst>
        </pc:picChg>
        <pc:picChg chg="add mod">
          <ac:chgData name="Samarth Bansal" userId="S::bansa115@purdue.edu::4b1d13b0-e67b-43e5-a744-182dbeaa60c5" providerId="AD" clId="Web-{7115484A-FE5A-441E-823D-339BBD090A4C}" dt="2023-12-09T00:11:55.060" v="947" actId="14100"/>
          <ac:picMkLst>
            <pc:docMk/>
            <pc:sldMk cId="2075721772" sldId="331"/>
            <ac:picMk id="12" creationId="{8510ADCD-B0A1-5F17-BE98-1A623277B27D}"/>
          </ac:picMkLst>
        </pc:picChg>
        <pc:picChg chg="add mod">
          <ac:chgData name="Samarth Bansal" userId="S::bansa115@purdue.edu::4b1d13b0-e67b-43e5-a744-182dbeaa60c5" providerId="AD" clId="Web-{7115484A-FE5A-441E-823D-339BBD090A4C}" dt="2023-12-09T00:12:07.248" v="950" actId="1076"/>
          <ac:picMkLst>
            <pc:docMk/>
            <pc:sldMk cId="2075721772" sldId="331"/>
            <ac:picMk id="14" creationId="{6C000956-A91A-26BA-93FD-39A66E4CD714}"/>
          </ac:picMkLst>
        </pc:picChg>
        <pc:picChg chg="add mod">
          <ac:chgData name="Samarth Bansal" userId="S::bansa115@purdue.edu::4b1d13b0-e67b-43e5-a744-182dbeaa60c5" providerId="AD" clId="Web-{7115484A-FE5A-441E-823D-339BBD090A4C}" dt="2023-12-09T00:12:13.654" v="951" actId="1076"/>
          <ac:picMkLst>
            <pc:docMk/>
            <pc:sldMk cId="2075721772" sldId="331"/>
            <ac:picMk id="15" creationId="{5AA302F6-C61E-E466-02E3-4A03A46FFE6D}"/>
          </ac:picMkLst>
        </pc:picChg>
        <pc:picChg chg="add mod">
          <ac:chgData name="Samarth Bansal" userId="S::bansa115@purdue.edu::4b1d13b0-e67b-43e5-a744-182dbeaa60c5" providerId="AD" clId="Web-{7115484A-FE5A-441E-823D-339BBD090A4C}" dt="2023-12-09T00:13:03.187" v="955" actId="1076"/>
          <ac:picMkLst>
            <pc:docMk/>
            <pc:sldMk cId="2075721772" sldId="331"/>
            <ac:picMk id="16" creationId="{9EB533DD-B144-D381-3F8A-65D44830D178}"/>
          </ac:picMkLst>
        </pc:picChg>
      </pc:sldChg>
      <pc:sldChg chg="add replId">
        <pc:chgData name="Samarth Bansal" userId="S::bansa115@purdue.edu::4b1d13b0-e67b-43e5-a744-182dbeaa60c5" providerId="AD" clId="Web-{7115484A-FE5A-441E-823D-339BBD090A4C}" dt="2023-12-09T01:39:26.515" v="1562"/>
        <pc:sldMkLst>
          <pc:docMk/>
          <pc:sldMk cId="3480839222" sldId="334"/>
        </pc:sldMkLst>
      </pc:sldChg>
      <pc:sldChg chg="addSp modSp new ord">
        <pc:chgData name="Samarth Bansal" userId="S::bansa115@purdue.edu::4b1d13b0-e67b-43e5-a744-182dbeaa60c5" providerId="AD" clId="Web-{7115484A-FE5A-441E-823D-339BBD090A4C}" dt="2023-12-09T01:47:25.168" v="1597"/>
        <pc:sldMkLst>
          <pc:docMk/>
          <pc:sldMk cId="68797680" sldId="337"/>
        </pc:sldMkLst>
        <pc:picChg chg="add mod">
          <ac:chgData name="Samarth Bansal" userId="S::bansa115@purdue.edu::4b1d13b0-e67b-43e5-a744-182dbeaa60c5" providerId="AD" clId="Web-{7115484A-FE5A-441E-823D-339BBD090A4C}" dt="2023-12-09T01:44:51.008" v="1579" actId="1076"/>
          <ac:picMkLst>
            <pc:docMk/>
            <pc:sldMk cId="68797680" sldId="337"/>
            <ac:picMk id="3" creationId="{2E413C9F-A34E-B0EB-3788-5551E56CA0D2}"/>
          </ac:picMkLst>
        </pc:picChg>
      </pc:sldChg>
      <pc:sldChg chg="addSp modSp new">
        <pc:chgData name="Samarth Bansal" userId="S::bansa115@purdue.edu::4b1d13b0-e67b-43e5-a744-182dbeaa60c5" providerId="AD" clId="Web-{7115484A-FE5A-441E-823D-339BBD090A4C}" dt="2023-12-09T01:45:16.399" v="1585" actId="1076"/>
        <pc:sldMkLst>
          <pc:docMk/>
          <pc:sldMk cId="2821375075" sldId="338"/>
        </pc:sldMkLst>
        <pc:picChg chg="add mod">
          <ac:chgData name="Samarth Bansal" userId="S::bansa115@purdue.edu::4b1d13b0-e67b-43e5-a744-182dbeaa60c5" providerId="AD" clId="Web-{7115484A-FE5A-441E-823D-339BBD090A4C}" dt="2023-12-09T01:45:16.399" v="1585" actId="1076"/>
          <ac:picMkLst>
            <pc:docMk/>
            <pc:sldMk cId="2821375075" sldId="338"/>
            <ac:picMk id="3" creationId="{77005131-13D5-28B9-646C-2F6066F4275F}"/>
          </ac:picMkLst>
        </pc:picChg>
      </pc:sldChg>
      <pc:sldChg chg="addSp modSp new">
        <pc:chgData name="Samarth Bansal" userId="S::bansa115@purdue.edu::4b1d13b0-e67b-43e5-a744-182dbeaa60c5" providerId="AD" clId="Web-{7115484A-FE5A-441E-823D-339BBD090A4C}" dt="2023-12-09T01:45:41.446" v="1592" actId="1076"/>
        <pc:sldMkLst>
          <pc:docMk/>
          <pc:sldMk cId="3259595421" sldId="339"/>
        </pc:sldMkLst>
        <pc:picChg chg="add mod">
          <ac:chgData name="Samarth Bansal" userId="S::bansa115@purdue.edu::4b1d13b0-e67b-43e5-a744-182dbeaa60c5" providerId="AD" clId="Web-{7115484A-FE5A-441E-823D-339BBD090A4C}" dt="2023-12-09T01:45:41.446" v="1592" actId="1076"/>
          <ac:picMkLst>
            <pc:docMk/>
            <pc:sldMk cId="3259595421" sldId="339"/>
            <ac:picMk id="3" creationId="{D602F066-5333-222F-E1D7-7D177C7F83E1}"/>
          </ac:picMkLst>
        </pc:picChg>
      </pc:sldChg>
      <pc:sldChg chg="addSp delSp modSp">
        <pc:chgData name="Samarth Bansal" userId="S::bansa115@purdue.edu::4b1d13b0-e67b-43e5-a744-182dbeaa60c5" providerId="AD" clId="Web-{7115484A-FE5A-441E-823D-339BBD090A4C}" dt="2023-12-09T03:05:46.605" v="2956" actId="1076"/>
        <pc:sldMkLst>
          <pc:docMk/>
          <pc:sldMk cId="3718000288" sldId="340"/>
        </pc:sldMkLst>
        <pc:graphicFrameChg chg="add mod modGraphic">
          <ac:chgData name="Samarth Bansal" userId="S::bansa115@purdue.edu::4b1d13b0-e67b-43e5-a744-182dbeaa60c5" providerId="AD" clId="Web-{7115484A-FE5A-441E-823D-339BBD090A4C}" dt="2023-12-09T03:05:46.605" v="2956" actId="1076"/>
          <ac:graphicFrameMkLst>
            <pc:docMk/>
            <pc:sldMk cId="3718000288" sldId="340"/>
            <ac:graphicFrameMk id="11" creationId="{A0337E83-9D07-0C31-8E8F-527577B90AC1}"/>
          </ac:graphicFrameMkLst>
        </pc:graphicFrameChg>
        <pc:picChg chg="add del mod">
          <ac:chgData name="Samarth Bansal" userId="S::bansa115@purdue.edu::4b1d13b0-e67b-43e5-a744-182dbeaa60c5" providerId="AD" clId="Web-{7115484A-FE5A-441E-823D-339BBD090A4C}" dt="2023-12-09T03:05:01.697" v="2949"/>
          <ac:picMkLst>
            <pc:docMk/>
            <pc:sldMk cId="3718000288" sldId="340"/>
            <ac:picMk id="12" creationId="{0E3F586F-728D-6105-4520-0A0B826B5831}"/>
          </ac:picMkLst>
        </pc:picChg>
        <pc:picChg chg="add mod">
          <ac:chgData name="Samarth Bansal" userId="S::bansa115@purdue.edu::4b1d13b0-e67b-43e5-a744-182dbeaa60c5" providerId="AD" clId="Web-{7115484A-FE5A-441E-823D-339BBD090A4C}" dt="2023-12-09T03:05:07.119" v="2951" actId="14100"/>
          <ac:picMkLst>
            <pc:docMk/>
            <pc:sldMk cId="3718000288" sldId="340"/>
            <ac:picMk id="13" creationId="{00D8FCC5-37B0-8C7A-983F-B183B2640AFE}"/>
          </ac:picMkLst>
        </pc:picChg>
        <pc:picChg chg="add mod">
          <ac:chgData name="Samarth Bansal" userId="S::bansa115@purdue.edu::4b1d13b0-e67b-43e5-a744-182dbeaa60c5" providerId="AD" clId="Web-{7115484A-FE5A-441E-823D-339BBD090A4C}" dt="2023-12-09T03:05:39.464" v="2955" actId="14100"/>
          <ac:picMkLst>
            <pc:docMk/>
            <pc:sldMk cId="3718000288" sldId="340"/>
            <ac:picMk id="14" creationId="{F21A4F2F-C2B2-5F87-2A65-9BC5C13EEA96}"/>
          </ac:picMkLst>
        </pc:picChg>
      </pc:sldChg>
    </pc:docChg>
  </pc:docChgLst>
  <pc:docChgLst>
    <pc:chgData name="Aishwarya Ajaykumar" userId="307b0b44-a00f-4805-9cf2-d060adb91a4b" providerId="ADAL" clId="{2D3767EB-F60B-4B1E-B8AF-0A0196DC429F}"/>
    <pc:docChg chg="undo custSel addSld delSld modSld sldOrd addSection delSection modSection">
      <pc:chgData name="Aishwarya Ajaykumar" userId="307b0b44-a00f-4805-9cf2-d060adb91a4b" providerId="ADAL" clId="{2D3767EB-F60B-4B1E-B8AF-0A0196DC429F}" dt="2023-12-09T04:10:47.806" v="4618" actId="729"/>
      <pc:docMkLst>
        <pc:docMk/>
      </pc:docMkLst>
      <pc:sldChg chg="ord">
        <pc:chgData name="Aishwarya Ajaykumar" userId="307b0b44-a00f-4805-9cf2-d060adb91a4b" providerId="ADAL" clId="{2D3767EB-F60B-4B1E-B8AF-0A0196DC429F}" dt="2023-12-08T21:52:07.109" v="1533"/>
        <pc:sldMkLst>
          <pc:docMk/>
          <pc:sldMk cId="529836293" sldId="259"/>
        </pc:sldMkLst>
      </pc:sldChg>
      <pc:sldChg chg="addSp delSp modSp mod">
        <pc:chgData name="Aishwarya Ajaykumar" userId="307b0b44-a00f-4805-9cf2-d060adb91a4b" providerId="ADAL" clId="{2D3767EB-F60B-4B1E-B8AF-0A0196DC429F}" dt="2023-12-09T03:10:03.008" v="4456" actId="20577"/>
        <pc:sldMkLst>
          <pc:docMk/>
          <pc:sldMk cId="3496996301" sldId="260"/>
        </pc:sldMkLst>
        <pc:spChg chg="mod">
          <ac:chgData name="Aishwarya Ajaykumar" userId="307b0b44-a00f-4805-9cf2-d060adb91a4b" providerId="ADAL" clId="{2D3767EB-F60B-4B1E-B8AF-0A0196DC429F}" dt="2023-12-09T02:09:23.509" v="3863" actId="1076"/>
          <ac:spMkLst>
            <pc:docMk/>
            <pc:sldMk cId="3496996301" sldId="260"/>
            <ac:spMk id="6" creationId="{F5EFAC85-2B54-BC01-DAC4-CBC8D9C2F643}"/>
          </ac:spMkLst>
        </pc:spChg>
        <pc:spChg chg="mod">
          <ac:chgData name="Aishwarya Ajaykumar" userId="307b0b44-a00f-4805-9cf2-d060adb91a4b" providerId="ADAL" clId="{2D3767EB-F60B-4B1E-B8AF-0A0196DC429F}" dt="2023-12-09T02:05:14.872" v="3842" actId="14100"/>
          <ac:spMkLst>
            <pc:docMk/>
            <pc:sldMk cId="3496996301" sldId="260"/>
            <ac:spMk id="7" creationId="{2B96E85E-B62B-3FBF-6A31-82B6912722D5}"/>
          </ac:spMkLst>
        </pc:spChg>
        <pc:spChg chg="mod">
          <ac:chgData name="Aishwarya Ajaykumar" userId="307b0b44-a00f-4805-9cf2-d060adb91a4b" providerId="ADAL" clId="{2D3767EB-F60B-4B1E-B8AF-0A0196DC429F}" dt="2023-12-09T02:05:14.872" v="3842" actId="14100"/>
          <ac:spMkLst>
            <pc:docMk/>
            <pc:sldMk cId="3496996301" sldId="260"/>
            <ac:spMk id="8" creationId="{0582AA60-9EA9-0A52-06D7-A920C9770B03}"/>
          </ac:spMkLst>
        </pc:spChg>
        <pc:spChg chg="add mod">
          <ac:chgData name="Aishwarya Ajaykumar" userId="307b0b44-a00f-4805-9cf2-d060adb91a4b" providerId="ADAL" clId="{2D3767EB-F60B-4B1E-B8AF-0A0196DC429F}" dt="2023-12-09T02:09:34.546" v="3867" actId="1076"/>
          <ac:spMkLst>
            <pc:docMk/>
            <pc:sldMk cId="3496996301" sldId="260"/>
            <ac:spMk id="14" creationId="{EA401C43-5644-F646-11E1-CD551DE9486B}"/>
          </ac:spMkLst>
        </pc:spChg>
        <pc:spChg chg="add mod">
          <ac:chgData name="Aishwarya Ajaykumar" userId="307b0b44-a00f-4805-9cf2-d060adb91a4b" providerId="ADAL" clId="{2D3767EB-F60B-4B1E-B8AF-0A0196DC429F}" dt="2023-12-09T02:09:29.565" v="3866"/>
          <ac:spMkLst>
            <pc:docMk/>
            <pc:sldMk cId="3496996301" sldId="260"/>
            <ac:spMk id="15" creationId="{50C1A29C-F24A-424B-3213-5C9A89E611E5}"/>
          </ac:spMkLst>
        </pc:spChg>
        <pc:spChg chg="mod">
          <ac:chgData name="Aishwarya Ajaykumar" userId="307b0b44-a00f-4805-9cf2-d060adb91a4b" providerId="ADAL" clId="{2D3767EB-F60B-4B1E-B8AF-0A0196DC429F}" dt="2023-12-09T02:10:56.996" v="3899"/>
          <ac:spMkLst>
            <pc:docMk/>
            <pc:sldMk cId="3496996301" sldId="260"/>
            <ac:spMk id="17" creationId="{1D89009D-B445-9075-7DF0-0ACA133DD2BC}"/>
          </ac:spMkLst>
        </pc:spChg>
        <pc:spChg chg="mod">
          <ac:chgData name="Aishwarya Ajaykumar" userId="307b0b44-a00f-4805-9cf2-d060adb91a4b" providerId="ADAL" clId="{2D3767EB-F60B-4B1E-B8AF-0A0196DC429F}" dt="2023-12-09T02:10:56.996" v="3899"/>
          <ac:spMkLst>
            <pc:docMk/>
            <pc:sldMk cId="3496996301" sldId="260"/>
            <ac:spMk id="18" creationId="{31B2ABF8-D29F-FE34-B421-89D4629B10B7}"/>
          </ac:spMkLst>
        </pc:spChg>
        <pc:spChg chg="mod">
          <ac:chgData name="Aishwarya Ajaykumar" userId="307b0b44-a00f-4805-9cf2-d060adb91a4b" providerId="ADAL" clId="{2D3767EB-F60B-4B1E-B8AF-0A0196DC429F}" dt="2023-12-09T03:10:03.008" v="4456" actId="20577"/>
          <ac:spMkLst>
            <pc:docMk/>
            <pc:sldMk cId="3496996301" sldId="260"/>
            <ac:spMk id="19" creationId="{A9279BE4-5BF9-6DAE-2561-160B715751F1}"/>
          </ac:spMkLst>
        </pc:spChg>
        <pc:grpChg chg="mod">
          <ac:chgData name="Aishwarya Ajaykumar" userId="307b0b44-a00f-4805-9cf2-d060adb91a4b" providerId="ADAL" clId="{2D3767EB-F60B-4B1E-B8AF-0A0196DC429F}" dt="2023-12-09T02:11:11.744" v="3902" actId="1076"/>
          <ac:grpSpMkLst>
            <pc:docMk/>
            <pc:sldMk cId="3496996301" sldId="260"/>
            <ac:grpSpMk id="2" creationId="{12F8C59E-099D-F315-1CD2-E69A405EDE6D}"/>
          </ac:grpSpMkLst>
        </pc:grpChg>
        <pc:grpChg chg="add del mod">
          <ac:chgData name="Aishwarya Ajaykumar" userId="307b0b44-a00f-4805-9cf2-d060adb91a4b" providerId="ADAL" clId="{2D3767EB-F60B-4B1E-B8AF-0A0196DC429F}" dt="2023-12-09T02:10:57.960" v="3900"/>
          <ac:grpSpMkLst>
            <pc:docMk/>
            <pc:sldMk cId="3496996301" sldId="260"/>
            <ac:grpSpMk id="16" creationId="{B9C108A1-9143-7376-1650-3F4CE360680B}"/>
          </ac:grpSpMkLst>
        </pc:grpChg>
        <pc:picChg chg="add del mod">
          <ac:chgData name="Aishwarya Ajaykumar" userId="307b0b44-a00f-4805-9cf2-d060adb91a4b" providerId="ADAL" clId="{2D3767EB-F60B-4B1E-B8AF-0A0196DC429F}" dt="2023-12-08T19:31:12.261" v="5" actId="22"/>
          <ac:picMkLst>
            <pc:docMk/>
            <pc:sldMk cId="3496996301" sldId="260"/>
            <ac:picMk id="5" creationId="{5ADDF623-368D-619F-B23F-68A09ADD74E3}"/>
          </ac:picMkLst>
        </pc:picChg>
        <pc:picChg chg="add">
          <ac:chgData name="Aishwarya Ajaykumar" userId="307b0b44-a00f-4805-9cf2-d060adb91a4b" providerId="ADAL" clId="{2D3767EB-F60B-4B1E-B8AF-0A0196DC429F}" dt="2023-12-08T19:31:32.891" v="6" actId="22"/>
          <ac:picMkLst>
            <pc:docMk/>
            <pc:sldMk cId="3496996301" sldId="260"/>
            <ac:picMk id="9" creationId="{4A287C1A-74FD-DBC6-467B-1C1A8E19C7DD}"/>
          </ac:picMkLst>
        </pc:picChg>
        <pc:picChg chg="add mod modCrop">
          <ac:chgData name="Aishwarya Ajaykumar" userId="307b0b44-a00f-4805-9cf2-d060adb91a4b" providerId="ADAL" clId="{2D3767EB-F60B-4B1E-B8AF-0A0196DC429F}" dt="2023-12-09T02:10:52.456" v="3898" actId="1038"/>
          <ac:picMkLst>
            <pc:docMk/>
            <pc:sldMk cId="3496996301" sldId="260"/>
            <ac:picMk id="9" creationId="{97F24F91-5310-EDCF-4E3D-A752A30DDD77}"/>
          </ac:picMkLst>
        </pc:picChg>
        <pc:picChg chg="add del mod">
          <ac:chgData name="Aishwarya Ajaykumar" userId="307b0b44-a00f-4805-9cf2-d060adb91a4b" providerId="ADAL" clId="{2D3767EB-F60B-4B1E-B8AF-0A0196DC429F}" dt="2023-12-08T19:33:52.739" v="22" actId="478"/>
          <ac:picMkLst>
            <pc:docMk/>
            <pc:sldMk cId="3496996301" sldId="260"/>
            <ac:picMk id="13" creationId="{D95BF851-8AE3-ADC7-314F-EEE1EC07644A}"/>
          </ac:picMkLst>
        </pc:picChg>
        <pc:picChg chg="add mod">
          <ac:chgData name="Aishwarya Ajaykumar" userId="307b0b44-a00f-4805-9cf2-d060adb91a4b" providerId="ADAL" clId="{2D3767EB-F60B-4B1E-B8AF-0A0196DC429F}" dt="2023-12-09T02:10:52.456" v="3898" actId="1038"/>
          <ac:picMkLst>
            <pc:docMk/>
            <pc:sldMk cId="3496996301" sldId="260"/>
            <ac:picMk id="3074" creationId="{2BBE59EB-6099-D49D-31DF-7143CDB2CB6F}"/>
          </ac:picMkLst>
        </pc:picChg>
        <pc:picChg chg="add mod">
          <ac:chgData name="Aishwarya Ajaykumar" userId="307b0b44-a00f-4805-9cf2-d060adb91a4b" providerId="ADAL" clId="{2D3767EB-F60B-4B1E-B8AF-0A0196DC429F}" dt="2023-12-09T02:10:52.456" v="3898" actId="1038"/>
          <ac:picMkLst>
            <pc:docMk/>
            <pc:sldMk cId="3496996301" sldId="260"/>
            <ac:picMk id="3076" creationId="{344D0EBB-175B-90FA-CA40-9A705CB069F5}"/>
          </ac:picMkLst>
        </pc:picChg>
        <pc:picChg chg="add mod">
          <ac:chgData name="Aishwarya Ajaykumar" userId="307b0b44-a00f-4805-9cf2-d060adb91a4b" providerId="ADAL" clId="{2D3767EB-F60B-4B1E-B8AF-0A0196DC429F}" dt="2023-12-09T02:10:52.456" v="3898" actId="1038"/>
          <ac:picMkLst>
            <pc:docMk/>
            <pc:sldMk cId="3496996301" sldId="260"/>
            <ac:picMk id="3078" creationId="{A0C744FC-BCDC-E406-DB59-D433DE21F5AC}"/>
          </ac:picMkLst>
        </pc:picChg>
      </pc:sldChg>
      <pc:sldChg chg="addSp delSp modSp mod">
        <pc:chgData name="Aishwarya Ajaykumar" userId="307b0b44-a00f-4805-9cf2-d060adb91a4b" providerId="ADAL" clId="{2D3767EB-F60B-4B1E-B8AF-0A0196DC429F}" dt="2023-12-08T21:40:04.147" v="1419" actId="1076"/>
        <pc:sldMkLst>
          <pc:docMk/>
          <pc:sldMk cId="3771727322" sldId="261"/>
        </pc:sldMkLst>
        <pc:spChg chg="add mod">
          <ac:chgData name="Aishwarya Ajaykumar" userId="307b0b44-a00f-4805-9cf2-d060adb91a4b" providerId="ADAL" clId="{2D3767EB-F60B-4B1E-B8AF-0A0196DC429F}" dt="2023-12-08T19:53:30.551" v="185" actId="20577"/>
          <ac:spMkLst>
            <pc:docMk/>
            <pc:sldMk cId="3771727322" sldId="261"/>
            <ac:spMk id="2" creationId="{7EE1ECE8-AB08-6FF4-7D7E-EE1AA7851FDC}"/>
          </ac:spMkLst>
        </pc:spChg>
        <pc:spChg chg="mod">
          <ac:chgData name="Aishwarya Ajaykumar" userId="307b0b44-a00f-4805-9cf2-d060adb91a4b" providerId="ADAL" clId="{2D3767EB-F60B-4B1E-B8AF-0A0196DC429F}" dt="2023-12-08T19:33:30.301" v="14" actId="207"/>
          <ac:spMkLst>
            <pc:docMk/>
            <pc:sldMk cId="3771727322" sldId="261"/>
            <ac:spMk id="5" creationId="{BB3BA76C-3352-727E-040C-EA31C7945096}"/>
          </ac:spMkLst>
        </pc:spChg>
        <pc:picChg chg="del">
          <ac:chgData name="Aishwarya Ajaykumar" userId="307b0b44-a00f-4805-9cf2-d060adb91a4b" providerId="ADAL" clId="{2D3767EB-F60B-4B1E-B8AF-0A0196DC429F}" dt="2023-12-08T19:33:34.697" v="16" actId="478"/>
          <ac:picMkLst>
            <pc:docMk/>
            <pc:sldMk cId="3771727322" sldId="261"/>
            <ac:picMk id="2" creationId="{6388F135-ABA1-3BBF-502D-C553F40D5175}"/>
          </ac:picMkLst>
        </pc:picChg>
        <pc:picChg chg="add del mod">
          <ac:chgData name="Aishwarya Ajaykumar" userId="307b0b44-a00f-4805-9cf2-d060adb91a4b" providerId="ADAL" clId="{2D3767EB-F60B-4B1E-B8AF-0A0196DC429F}" dt="2023-12-08T19:36:26.327" v="38" actId="478"/>
          <ac:picMkLst>
            <pc:docMk/>
            <pc:sldMk cId="3771727322" sldId="261"/>
            <ac:picMk id="2" creationId="{A5E7E401-D428-8640-C652-BD805A1DD6A5}"/>
          </ac:picMkLst>
        </pc:picChg>
        <pc:picChg chg="add del mod">
          <ac:chgData name="Aishwarya Ajaykumar" userId="307b0b44-a00f-4805-9cf2-d060adb91a4b" providerId="ADAL" clId="{2D3767EB-F60B-4B1E-B8AF-0A0196DC429F}" dt="2023-12-08T19:33:23.059" v="13" actId="478"/>
          <ac:picMkLst>
            <pc:docMk/>
            <pc:sldMk cId="3771727322" sldId="261"/>
            <ac:picMk id="7" creationId="{4807CDDF-7698-95D1-612D-38E507169B62}"/>
          </ac:picMkLst>
        </pc:picChg>
        <pc:picChg chg="add del mod">
          <ac:chgData name="Aishwarya Ajaykumar" userId="307b0b44-a00f-4805-9cf2-d060adb91a4b" providerId="ADAL" clId="{2D3767EB-F60B-4B1E-B8AF-0A0196DC429F}" dt="2023-12-08T19:55:33.873" v="188" actId="478"/>
          <ac:picMkLst>
            <pc:docMk/>
            <pc:sldMk cId="3771727322" sldId="261"/>
            <ac:picMk id="7" creationId="{E906D3E2-4767-892B-D248-1A4B74AC9B2C}"/>
          </ac:picMkLst>
        </pc:picChg>
        <pc:picChg chg="add del mod ord">
          <ac:chgData name="Aishwarya Ajaykumar" userId="307b0b44-a00f-4805-9cf2-d060adb91a4b" providerId="ADAL" clId="{2D3767EB-F60B-4B1E-B8AF-0A0196DC429F}" dt="2023-12-08T21:24:45.531" v="1286" actId="478"/>
          <ac:picMkLst>
            <pc:docMk/>
            <pc:sldMk cId="3771727322" sldId="261"/>
            <ac:picMk id="8" creationId="{576089EC-7451-2DFE-A388-84CBE16C83E0}"/>
          </ac:picMkLst>
        </pc:picChg>
        <pc:picChg chg="add del">
          <ac:chgData name="Aishwarya Ajaykumar" userId="307b0b44-a00f-4805-9cf2-d060adb91a4b" providerId="ADAL" clId="{2D3767EB-F60B-4B1E-B8AF-0A0196DC429F}" dt="2023-12-08T19:33:33.659" v="15" actId="21"/>
          <ac:picMkLst>
            <pc:docMk/>
            <pc:sldMk cId="3771727322" sldId="261"/>
            <ac:picMk id="9" creationId="{504589DB-6ED0-1516-AD88-55C65DA00B0A}"/>
          </ac:picMkLst>
        </pc:picChg>
        <pc:picChg chg="add mod">
          <ac:chgData name="Aishwarya Ajaykumar" userId="307b0b44-a00f-4805-9cf2-d060adb91a4b" providerId="ADAL" clId="{2D3767EB-F60B-4B1E-B8AF-0A0196DC429F}" dt="2023-12-08T19:56:20.434" v="192" actId="1076"/>
          <ac:picMkLst>
            <pc:docMk/>
            <pc:sldMk cId="3771727322" sldId="261"/>
            <ac:picMk id="10" creationId="{A9F663B2-94AC-74CE-615F-199E304A604E}"/>
          </ac:picMkLst>
        </pc:picChg>
        <pc:picChg chg="add mod">
          <ac:chgData name="Aishwarya Ajaykumar" userId="307b0b44-a00f-4805-9cf2-d060adb91a4b" providerId="ADAL" clId="{2D3767EB-F60B-4B1E-B8AF-0A0196DC429F}" dt="2023-12-08T21:40:04.147" v="1419" actId="1076"/>
          <ac:picMkLst>
            <pc:docMk/>
            <pc:sldMk cId="3771727322" sldId="261"/>
            <ac:picMk id="12" creationId="{642740F5-0762-E8BB-74BB-33EB622BB44E}"/>
          </ac:picMkLst>
        </pc:picChg>
      </pc:sldChg>
      <pc:sldChg chg="addSp delSp modSp add mod ord">
        <pc:chgData name="Aishwarya Ajaykumar" userId="307b0b44-a00f-4805-9cf2-d060adb91a4b" providerId="ADAL" clId="{2D3767EB-F60B-4B1E-B8AF-0A0196DC429F}" dt="2023-12-09T03:41:48.640" v="4612"/>
        <pc:sldMkLst>
          <pc:docMk/>
          <pc:sldMk cId="2469447670" sldId="262"/>
        </pc:sldMkLst>
        <pc:spChg chg="del">
          <ac:chgData name="Aishwarya Ajaykumar" userId="307b0b44-a00f-4805-9cf2-d060adb91a4b" providerId="ADAL" clId="{2D3767EB-F60B-4B1E-B8AF-0A0196DC429F}" dt="2023-12-08T19:37:03.098" v="137" actId="478"/>
          <ac:spMkLst>
            <pc:docMk/>
            <pc:sldMk cId="2469447670" sldId="262"/>
            <ac:spMk id="3" creationId="{9F18F204-26B6-D245-40CB-C3322AB4C4FE}"/>
          </ac:spMkLst>
        </pc:spChg>
        <pc:spChg chg="mod">
          <ac:chgData name="Aishwarya Ajaykumar" userId="307b0b44-a00f-4805-9cf2-d060adb91a4b" providerId="ADAL" clId="{2D3767EB-F60B-4B1E-B8AF-0A0196DC429F}" dt="2023-12-08T21:11:54.215" v="1052" actId="20577"/>
          <ac:spMkLst>
            <pc:docMk/>
            <pc:sldMk cId="2469447670" sldId="262"/>
            <ac:spMk id="4" creationId="{D8E01108-B219-C42E-61C5-50BAE48D3764}"/>
          </ac:spMkLst>
        </pc:spChg>
        <pc:spChg chg="del">
          <ac:chgData name="Aishwarya Ajaykumar" userId="307b0b44-a00f-4805-9cf2-d060adb91a4b" providerId="ADAL" clId="{2D3767EB-F60B-4B1E-B8AF-0A0196DC429F}" dt="2023-12-08T19:37:03.098" v="137" actId="478"/>
          <ac:spMkLst>
            <pc:docMk/>
            <pc:sldMk cId="2469447670" sldId="262"/>
            <ac:spMk id="5" creationId="{BB3BA76C-3352-727E-040C-EA31C7945096}"/>
          </ac:spMkLst>
        </pc:spChg>
        <pc:spChg chg="mod">
          <ac:chgData name="Aishwarya Ajaykumar" userId="307b0b44-a00f-4805-9cf2-d060adb91a4b" providerId="ADAL" clId="{2D3767EB-F60B-4B1E-B8AF-0A0196DC429F}" dt="2023-12-08T21:41:53.730" v="1452" actId="313"/>
          <ac:spMkLst>
            <pc:docMk/>
            <pc:sldMk cId="2469447670" sldId="262"/>
            <ac:spMk id="7" creationId="{00BAA5CC-3ECB-604C-56ED-993E79D81F46}"/>
          </ac:spMkLst>
        </pc:spChg>
        <pc:spChg chg="del">
          <ac:chgData name="Aishwarya Ajaykumar" userId="307b0b44-a00f-4805-9cf2-d060adb91a4b" providerId="ADAL" clId="{2D3767EB-F60B-4B1E-B8AF-0A0196DC429F}" dt="2023-12-08T19:37:03.098" v="137" actId="478"/>
          <ac:spMkLst>
            <pc:docMk/>
            <pc:sldMk cId="2469447670" sldId="262"/>
            <ac:spMk id="8" creationId="{D98D9D67-A22F-65EE-B5D0-C5AA07297D97}"/>
          </ac:spMkLst>
        </pc:spChg>
        <pc:spChg chg="del">
          <ac:chgData name="Aishwarya Ajaykumar" userId="307b0b44-a00f-4805-9cf2-d060adb91a4b" providerId="ADAL" clId="{2D3767EB-F60B-4B1E-B8AF-0A0196DC429F}" dt="2023-12-08T19:37:03.098" v="137" actId="478"/>
          <ac:spMkLst>
            <pc:docMk/>
            <pc:sldMk cId="2469447670" sldId="262"/>
            <ac:spMk id="11" creationId="{03BE46FC-EB5A-99D4-98E3-1BB457632972}"/>
          </ac:spMkLst>
        </pc:spChg>
        <pc:spChg chg="add del mod">
          <ac:chgData name="Aishwarya Ajaykumar" userId="307b0b44-a00f-4805-9cf2-d060adb91a4b" providerId="ADAL" clId="{2D3767EB-F60B-4B1E-B8AF-0A0196DC429F}" dt="2023-12-08T21:23:49.919" v="1284" actId="478"/>
          <ac:spMkLst>
            <pc:docMk/>
            <pc:sldMk cId="2469447670" sldId="262"/>
            <ac:spMk id="14" creationId="{990D634B-4660-59AE-3244-79DE11EBA98C}"/>
          </ac:spMkLst>
        </pc:spChg>
        <pc:spChg chg="add del mod">
          <ac:chgData name="Aishwarya Ajaykumar" userId="307b0b44-a00f-4805-9cf2-d060adb91a4b" providerId="ADAL" clId="{2D3767EB-F60B-4B1E-B8AF-0A0196DC429F}" dt="2023-12-08T21:45:05.179" v="1495" actId="478"/>
          <ac:spMkLst>
            <pc:docMk/>
            <pc:sldMk cId="2469447670" sldId="262"/>
            <ac:spMk id="39" creationId="{F3EB3D14-6450-CA2D-F6E3-2255C3E43D6B}"/>
          </ac:spMkLst>
        </pc:spChg>
        <pc:graphicFrameChg chg="add del mod modGraphic">
          <ac:chgData name="Aishwarya Ajaykumar" userId="307b0b44-a00f-4805-9cf2-d060adb91a4b" providerId="ADAL" clId="{2D3767EB-F60B-4B1E-B8AF-0A0196DC429F}" dt="2023-12-08T21:14:13.729" v="1068" actId="21"/>
          <ac:graphicFrameMkLst>
            <pc:docMk/>
            <pc:sldMk cId="2469447670" sldId="262"/>
            <ac:graphicFrameMk id="9" creationId="{91F1799A-235A-987B-225C-B48C78C59BE6}"/>
          </ac:graphicFrameMkLst>
        </pc:graphicFrameChg>
        <pc:graphicFrameChg chg="add mod modGraphic">
          <ac:chgData name="Aishwarya Ajaykumar" userId="307b0b44-a00f-4805-9cf2-d060adb91a4b" providerId="ADAL" clId="{2D3767EB-F60B-4B1E-B8AF-0A0196DC429F}" dt="2023-12-08T21:45:10.731" v="1502" actId="1035"/>
          <ac:graphicFrameMkLst>
            <pc:docMk/>
            <pc:sldMk cId="2469447670" sldId="262"/>
            <ac:graphicFrameMk id="20" creationId="{BABF41D5-24CB-1FC8-E198-1B9EBEB0785F}"/>
          </ac:graphicFrameMkLst>
        </pc:graphicFrameChg>
        <pc:graphicFrameChg chg="add mod modGraphic">
          <ac:chgData name="Aishwarya Ajaykumar" userId="307b0b44-a00f-4805-9cf2-d060adb91a4b" providerId="ADAL" clId="{2D3767EB-F60B-4B1E-B8AF-0A0196DC429F}" dt="2023-12-08T21:45:10.731" v="1502" actId="1035"/>
          <ac:graphicFrameMkLst>
            <pc:docMk/>
            <pc:sldMk cId="2469447670" sldId="262"/>
            <ac:graphicFrameMk id="22" creationId="{975B4697-553C-DEEE-99C1-A4FD52AFF4DC}"/>
          </ac:graphicFrameMkLst>
        </pc:graphicFrameChg>
        <pc:graphicFrameChg chg="add del modGraphic">
          <ac:chgData name="Aishwarya Ajaykumar" userId="307b0b44-a00f-4805-9cf2-d060adb91a4b" providerId="ADAL" clId="{2D3767EB-F60B-4B1E-B8AF-0A0196DC429F}" dt="2023-12-08T21:12:57.936" v="1059" actId="478"/>
          <ac:graphicFrameMkLst>
            <pc:docMk/>
            <pc:sldMk cId="2469447670" sldId="262"/>
            <ac:graphicFrameMk id="24" creationId="{CA9C6DD2-3C48-7F84-3703-672FC565775F}"/>
          </ac:graphicFrameMkLst>
        </pc:graphicFrameChg>
        <pc:graphicFrameChg chg="add del modGraphic">
          <ac:chgData name="Aishwarya Ajaykumar" userId="307b0b44-a00f-4805-9cf2-d060adb91a4b" providerId="ADAL" clId="{2D3767EB-F60B-4B1E-B8AF-0A0196DC429F}" dt="2023-12-08T21:12:58.871" v="1060" actId="478"/>
          <ac:graphicFrameMkLst>
            <pc:docMk/>
            <pc:sldMk cId="2469447670" sldId="262"/>
            <ac:graphicFrameMk id="26" creationId="{270EB2EC-4602-8465-D7BB-5A80F68B31AD}"/>
          </ac:graphicFrameMkLst>
        </pc:graphicFrameChg>
        <pc:graphicFrameChg chg="add del modGraphic">
          <ac:chgData name="Aishwarya Ajaykumar" userId="307b0b44-a00f-4805-9cf2-d060adb91a4b" providerId="ADAL" clId="{2D3767EB-F60B-4B1E-B8AF-0A0196DC429F}" dt="2023-12-08T21:12:59.534" v="1061" actId="478"/>
          <ac:graphicFrameMkLst>
            <pc:docMk/>
            <pc:sldMk cId="2469447670" sldId="262"/>
            <ac:graphicFrameMk id="28" creationId="{C41ED3FC-D89A-7F23-5DC6-C2B792EE78A2}"/>
          </ac:graphicFrameMkLst>
        </pc:graphicFrameChg>
        <pc:graphicFrameChg chg="add del modGraphic">
          <ac:chgData name="Aishwarya Ajaykumar" userId="307b0b44-a00f-4805-9cf2-d060adb91a4b" providerId="ADAL" clId="{2D3767EB-F60B-4B1E-B8AF-0A0196DC429F}" dt="2023-12-08T21:13:00.058" v="1062" actId="478"/>
          <ac:graphicFrameMkLst>
            <pc:docMk/>
            <pc:sldMk cId="2469447670" sldId="262"/>
            <ac:graphicFrameMk id="30" creationId="{AB4D2BE4-AD18-1A52-8AD0-226CE706A970}"/>
          </ac:graphicFrameMkLst>
        </pc:graphicFrameChg>
        <pc:graphicFrameChg chg="add mod modGraphic">
          <ac:chgData name="Aishwarya Ajaykumar" userId="307b0b44-a00f-4805-9cf2-d060adb91a4b" providerId="ADAL" clId="{2D3767EB-F60B-4B1E-B8AF-0A0196DC429F}" dt="2023-12-08T21:45:10.731" v="1502" actId="1035"/>
          <ac:graphicFrameMkLst>
            <pc:docMk/>
            <pc:sldMk cId="2469447670" sldId="262"/>
            <ac:graphicFrameMk id="32" creationId="{D4E1A021-CBD8-1C8D-5195-1ADDC7904BDA}"/>
          </ac:graphicFrameMkLst>
        </pc:graphicFrameChg>
        <pc:graphicFrameChg chg="add mod modGraphic">
          <ac:chgData name="Aishwarya Ajaykumar" userId="307b0b44-a00f-4805-9cf2-d060adb91a4b" providerId="ADAL" clId="{2D3767EB-F60B-4B1E-B8AF-0A0196DC429F}" dt="2023-12-08T21:45:21.562" v="1512" actId="1038"/>
          <ac:graphicFrameMkLst>
            <pc:docMk/>
            <pc:sldMk cId="2469447670" sldId="262"/>
            <ac:graphicFrameMk id="34" creationId="{CF6AF0DC-EA8E-C4DC-A682-608646304EF0}"/>
          </ac:graphicFrameMkLst>
        </pc:graphicFrameChg>
        <pc:graphicFrameChg chg="add mod modGraphic">
          <ac:chgData name="Aishwarya Ajaykumar" userId="307b0b44-a00f-4805-9cf2-d060adb91a4b" providerId="ADAL" clId="{2D3767EB-F60B-4B1E-B8AF-0A0196DC429F}" dt="2023-12-08T21:45:21.562" v="1512" actId="1038"/>
          <ac:graphicFrameMkLst>
            <pc:docMk/>
            <pc:sldMk cId="2469447670" sldId="262"/>
            <ac:graphicFrameMk id="36" creationId="{B5497248-17F1-FB23-9CA0-0C9B52BCB623}"/>
          </ac:graphicFrameMkLst>
        </pc:graphicFrameChg>
        <pc:graphicFrameChg chg="add mod modGraphic">
          <ac:chgData name="Aishwarya Ajaykumar" userId="307b0b44-a00f-4805-9cf2-d060adb91a4b" providerId="ADAL" clId="{2D3767EB-F60B-4B1E-B8AF-0A0196DC429F}" dt="2023-12-08T21:45:21.562" v="1512" actId="1038"/>
          <ac:graphicFrameMkLst>
            <pc:docMk/>
            <pc:sldMk cId="2469447670" sldId="262"/>
            <ac:graphicFrameMk id="38" creationId="{21082169-9AA1-DE0E-176D-3DA23FDDBAC4}"/>
          </ac:graphicFrameMkLst>
        </pc:graphicFrameChg>
        <pc:picChg chg="add del mod">
          <ac:chgData name="Aishwarya Ajaykumar" userId="307b0b44-a00f-4805-9cf2-d060adb91a4b" providerId="ADAL" clId="{2D3767EB-F60B-4B1E-B8AF-0A0196DC429F}" dt="2023-12-08T20:20:58.920" v="211" actId="478"/>
          <ac:picMkLst>
            <pc:docMk/>
            <pc:sldMk cId="2469447670" sldId="262"/>
            <ac:picMk id="3" creationId="{D40BC055-C7FA-4EF8-5549-5C96D0F3057D}"/>
          </ac:picMkLst>
        </pc:picChg>
        <pc:picChg chg="add del mod">
          <ac:chgData name="Aishwarya Ajaykumar" userId="307b0b44-a00f-4805-9cf2-d060adb91a4b" providerId="ADAL" clId="{2D3767EB-F60B-4B1E-B8AF-0A0196DC429F}" dt="2023-12-08T19:39:46.690" v="147" actId="21"/>
          <ac:picMkLst>
            <pc:docMk/>
            <pc:sldMk cId="2469447670" sldId="262"/>
            <ac:picMk id="6" creationId="{73B304E9-A8DC-FC26-2870-7A71E95A56D4}"/>
          </ac:picMkLst>
        </pc:picChg>
        <pc:picChg chg="add del mod">
          <ac:chgData name="Aishwarya Ajaykumar" userId="307b0b44-a00f-4805-9cf2-d060adb91a4b" providerId="ADAL" clId="{2D3767EB-F60B-4B1E-B8AF-0A0196DC429F}" dt="2023-12-08T20:20:58.920" v="211" actId="478"/>
          <ac:picMkLst>
            <pc:docMk/>
            <pc:sldMk cId="2469447670" sldId="262"/>
            <ac:picMk id="6" creationId="{F9572110-939D-84CE-217B-F4F26672D973}"/>
          </ac:picMkLst>
        </pc:picChg>
        <pc:picChg chg="add del mod">
          <ac:chgData name="Aishwarya Ajaykumar" userId="307b0b44-a00f-4805-9cf2-d060adb91a4b" providerId="ADAL" clId="{2D3767EB-F60B-4B1E-B8AF-0A0196DC429F}" dt="2023-12-08T20:20:58.920" v="211" actId="478"/>
          <ac:picMkLst>
            <pc:docMk/>
            <pc:sldMk cId="2469447670" sldId="262"/>
            <ac:picMk id="8" creationId="{FBC95D72-0F17-D687-990D-0BE9D9A703ED}"/>
          </ac:picMkLst>
        </pc:picChg>
        <pc:picChg chg="add del mod">
          <ac:chgData name="Aishwarya Ajaykumar" userId="307b0b44-a00f-4805-9cf2-d060adb91a4b" providerId="ADAL" clId="{2D3767EB-F60B-4B1E-B8AF-0A0196DC429F}" dt="2023-12-08T20:20:58.920" v="211" actId="478"/>
          <ac:picMkLst>
            <pc:docMk/>
            <pc:sldMk cId="2469447670" sldId="262"/>
            <ac:picMk id="11" creationId="{83A036DC-384A-18CE-91B5-9E8CFDE78E1D}"/>
          </ac:picMkLst>
        </pc:picChg>
        <pc:picChg chg="add del mod">
          <ac:chgData name="Aishwarya Ajaykumar" userId="307b0b44-a00f-4805-9cf2-d060adb91a4b" providerId="ADAL" clId="{2D3767EB-F60B-4B1E-B8AF-0A0196DC429F}" dt="2023-12-08T20:20:58.920" v="211" actId="478"/>
          <ac:picMkLst>
            <pc:docMk/>
            <pc:sldMk cId="2469447670" sldId="262"/>
            <ac:picMk id="13" creationId="{64E24AD8-9E29-21A9-A863-107270849EB4}"/>
          </ac:picMkLst>
        </pc:picChg>
        <pc:picChg chg="add del mod">
          <ac:chgData name="Aishwarya Ajaykumar" userId="307b0b44-a00f-4805-9cf2-d060adb91a4b" providerId="ADAL" clId="{2D3767EB-F60B-4B1E-B8AF-0A0196DC429F}" dt="2023-12-08T21:18:40.059" v="1150" actId="21"/>
          <ac:picMkLst>
            <pc:docMk/>
            <pc:sldMk cId="2469447670" sldId="262"/>
            <ac:picMk id="16" creationId="{2DA7D956-4C16-0869-513C-3D809FB95ECF}"/>
          </ac:picMkLst>
        </pc:picChg>
        <pc:picChg chg="add del mod">
          <ac:chgData name="Aishwarya Ajaykumar" userId="307b0b44-a00f-4805-9cf2-d060adb91a4b" providerId="ADAL" clId="{2D3767EB-F60B-4B1E-B8AF-0A0196DC429F}" dt="2023-12-08T21:07:47.032" v="1010" actId="478"/>
          <ac:picMkLst>
            <pc:docMk/>
            <pc:sldMk cId="2469447670" sldId="262"/>
            <ac:picMk id="18" creationId="{3E400FBC-D1EF-9870-B1EE-5BABDE0F3115}"/>
          </ac:picMkLst>
        </pc:picChg>
        <pc:picChg chg="add del mod">
          <ac:chgData name="Aishwarya Ajaykumar" userId="307b0b44-a00f-4805-9cf2-d060adb91a4b" providerId="ADAL" clId="{2D3767EB-F60B-4B1E-B8AF-0A0196DC429F}" dt="2023-12-08T21:44:48.130" v="1471" actId="478"/>
          <ac:picMkLst>
            <pc:docMk/>
            <pc:sldMk cId="2469447670" sldId="262"/>
            <ac:picMk id="40" creationId="{1BB43334-AFD3-5C4E-A79D-1A31679C453C}"/>
          </ac:picMkLst>
        </pc:picChg>
        <pc:picChg chg="add mod">
          <ac:chgData name="Aishwarya Ajaykumar" userId="307b0b44-a00f-4805-9cf2-d060adb91a4b" providerId="ADAL" clId="{2D3767EB-F60B-4B1E-B8AF-0A0196DC429F}" dt="2023-12-08T21:43:03.992" v="1461" actId="14100"/>
          <ac:picMkLst>
            <pc:docMk/>
            <pc:sldMk cId="2469447670" sldId="262"/>
            <ac:picMk id="42" creationId="{FBDE1B00-CA09-04FB-400F-B8CBAA425ECC}"/>
          </ac:picMkLst>
        </pc:picChg>
        <pc:picChg chg="add mod">
          <ac:chgData name="Aishwarya Ajaykumar" userId="307b0b44-a00f-4805-9cf2-d060adb91a4b" providerId="ADAL" clId="{2D3767EB-F60B-4B1E-B8AF-0A0196DC429F}" dt="2023-12-08T21:43:25.255" v="1464" actId="14100"/>
          <ac:picMkLst>
            <pc:docMk/>
            <pc:sldMk cId="2469447670" sldId="262"/>
            <ac:picMk id="44" creationId="{B0C01ADF-1281-9889-DFDB-A2CEEB5F0B6D}"/>
          </ac:picMkLst>
        </pc:picChg>
        <pc:picChg chg="add mod">
          <ac:chgData name="Aishwarya Ajaykumar" userId="307b0b44-a00f-4805-9cf2-d060adb91a4b" providerId="ADAL" clId="{2D3767EB-F60B-4B1E-B8AF-0A0196DC429F}" dt="2023-12-08T21:44:23.438" v="1467" actId="14100"/>
          <ac:picMkLst>
            <pc:docMk/>
            <pc:sldMk cId="2469447670" sldId="262"/>
            <ac:picMk id="46" creationId="{AE1F8D24-96EF-6EFF-8BDF-6243618CA026}"/>
          </ac:picMkLst>
        </pc:picChg>
        <pc:picChg chg="add mod">
          <ac:chgData name="Aishwarya Ajaykumar" userId="307b0b44-a00f-4805-9cf2-d060adb91a4b" providerId="ADAL" clId="{2D3767EB-F60B-4B1E-B8AF-0A0196DC429F}" dt="2023-12-08T21:44:45.378" v="1470" actId="14100"/>
          <ac:picMkLst>
            <pc:docMk/>
            <pc:sldMk cId="2469447670" sldId="262"/>
            <ac:picMk id="48" creationId="{4E3D8AE7-0FB7-2E09-F910-AC8C50A8D60E}"/>
          </ac:picMkLst>
        </pc:picChg>
      </pc:sldChg>
      <pc:sldChg chg="addSp delSp modSp new del mod setBg">
        <pc:chgData name="Aishwarya Ajaykumar" userId="307b0b44-a00f-4805-9cf2-d060adb91a4b" providerId="ADAL" clId="{2D3767EB-F60B-4B1E-B8AF-0A0196DC429F}" dt="2023-12-08T22:06:26.415" v="1769" actId="47"/>
        <pc:sldMkLst>
          <pc:docMk/>
          <pc:sldMk cId="871369912" sldId="263"/>
        </pc:sldMkLst>
        <pc:picChg chg="add del mod">
          <ac:chgData name="Aishwarya Ajaykumar" userId="307b0b44-a00f-4805-9cf2-d060adb91a4b" providerId="ADAL" clId="{2D3767EB-F60B-4B1E-B8AF-0A0196DC429F}" dt="2023-12-08T21:42:35.059" v="1456" actId="21"/>
          <ac:picMkLst>
            <pc:docMk/>
            <pc:sldMk cId="871369912" sldId="263"/>
            <ac:picMk id="2" creationId="{7E08DAFC-87E1-7020-F680-F0EEA2C6BB68}"/>
          </ac:picMkLst>
        </pc:picChg>
        <pc:picChg chg="add mod ord">
          <ac:chgData name="Aishwarya Ajaykumar" userId="307b0b44-a00f-4805-9cf2-d060adb91a4b" providerId="ADAL" clId="{2D3767EB-F60B-4B1E-B8AF-0A0196DC429F}" dt="2023-12-08T22:06:19.789" v="1766" actId="26606"/>
          <ac:picMkLst>
            <pc:docMk/>
            <pc:sldMk cId="871369912" sldId="263"/>
            <ac:picMk id="3" creationId="{0BAC08E5-5A90-D4BC-D9C5-9E05E65E0DBC}"/>
          </ac:picMkLst>
        </pc:picChg>
        <pc:picChg chg="add mod">
          <ac:chgData name="Aishwarya Ajaykumar" userId="307b0b44-a00f-4805-9cf2-d060adb91a4b" providerId="ADAL" clId="{2D3767EB-F60B-4B1E-B8AF-0A0196DC429F}" dt="2023-12-08T22:06:19.789" v="1766" actId="26606"/>
          <ac:picMkLst>
            <pc:docMk/>
            <pc:sldMk cId="871369912" sldId="263"/>
            <ac:picMk id="5" creationId="{76BC04BB-A64F-6A5F-B33C-C9411CF5C7AB}"/>
          </ac:picMkLst>
        </pc:picChg>
      </pc:sldChg>
      <pc:sldChg chg="delSp modSp add mod">
        <pc:chgData name="Aishwarya Ajaykumar" userId="307b0b44-a00f-4805-9cf2-d060adb91a4b" providerId="ADAL" clId="{2D3767EB-F60B-4B1E-B8AF-0A0196DC429F}" dt="2023-12-08T20:22:58.237" v="281" actId="255"/>
        <pc:sldMkLst>
          <pc:docMk/>
          <pc:sldMk cId="1957618549" sldId="264"/>
        </pc:sldMkLst>
        <pc:spChg chg="mod">
          <ac:chgData name="Aishwarya Ajaykumar" userId="307b0b44-a00f-4805-9cf2-d060adb91a4b" providerId="ADAL" clId="{2D3767EB-F60B-4B1E-B8AF-0A0196DC429F}" dt="2023-12-08T20:22:58.237" v="281" actId="255"/>
          <ac:spMkLst>
            <pc:docMk/>
            <pc:sldMk cId="1957618549" sldId="264"/>
            <ac:spMk id="4" creationId="{D8E01108-B219-C42E-61C5-50BAE48D3764}"/>
          </ac:spMkLst>
        </pc:spChg>
        <pc:spChg chg="del mod">
          <ac:chgData name="Aishwarya Ajaykumar" userId="307b0b44-a00f-4805-9cf2-d060adb91a4b" providerId="ADAL" clId="{2D3767EB-F60B-4B1E-B8AF-0A0196DC429F}" dt="2023-12-08T20:22:44.804" v="269" actId="478"/>
          <ac:spMkLst>
            <pc:docMk/>
            <pc:sldMk cId="1957618549" sldId="264"/>
            <ac:spMk id="14" creationId="{990D634B-4660-59AE-3244-79DE11EBA98C}"/>
          </ac:spMkLst>
        </pc:spChg>
        <pc:graphicFrameChg chg="del">
          <ac:chgData name="Aishwarya Ajaykumar" userId="307b0b44-a00f-4805-9cf2-d060adb91a4b" providerId="ADAL" clId="{2D3767EB-F60B-4B1E-B8AF-0A0196DC429F}" dt="2023-12-08T20:22:43.544" v="267" actId="478"/>
          <ac:graphicFrameMkLst>
            <pc:docMk/>
            <pc:sldMk cId="1957618549" sldId="264"/>
            <ac:graphicFrameMk id="9" creationId="{91F1799A-235A-987B-225C-B48C78C59BE6}"/>
          </ac:graphicFrameMkLst>
        </pc:graphicFrameChg>
      </pc:sldChg>
      <pc:sldChg chg="addSp delSp modSp add del mod ord setBg modShow">
        <pc:chgData name="Aishwarya Ajaykumar" userId="307b0b44-a00f-4805-9cf2-d060adb91a4b" providerId="ADAL" clId="{2D3767EB-F60B-4B1E-B8AF-0A0196DC429F}" dt="2023-12-09T04:10:47.806" v="4618" actId="729"/>
        <pc:sldMkLst>
          <pc:docMk/>
          <pc:sldMk cId="3578370121" sldId="265"/>
        </pc:sldMkLst>
        <pc:spChg chg="del mod">
          <ac:chgData name="Aishwarya Ajaykumar" userId="307b0b44-a00f-4805-9cf2-d060adb91a4b" providerId="ADAL" clId="{2D3767EB-F60B-4B1E-B8AF-0A0196DC429F}" dt="2023-12-08T21:11:42.183" v="1046" actId="478"/>
          <ac:spMkLst>
            <pc:docMk/>
            <pc:sldMk cId="3578370121" sldId="265"/>
            <ac:spMk id="4" creationId="{D8E01108-B219-C42E-61C5-50BAE48D3764}"/>
          </ac:spMkLst>
        </pc:spChg>
        <pc:spChg chg="add del mod">
          <ac:chgData name="Aishwarya Ajaykumar" userId="307b0b44-a00f-4805-9cf2-d060adb91a4b" providerId="ADAL" clId="{2D3767EB-F60B-4B1E-B8AF-0A0196DC429F}" dt="2023-12-09T03:39:57.153" v="4610" actId="478"/>
          <ac:spMkLst>
            <pc:docMk/>
            <pc:sldMk cId="3578370121" sldId="265"/>
            <ac:spMk id="6" creationId="{FB8D30B3-7A3D-0C8C-8C50-81282523F319}"/>
          </ac:spMkLst>
        </pc:spChg>
        <pc:spChg chg="del">
          <ac:chgData name="Aishwarya Ajaykumar" userId="307b0b44-a00f-4805-9cf2-d060adb91a4b" providerId="ADAL" clId="{2D3767EB-F60B-4B1E-B8AF-0A0196DC429F}" dt="2023-12-08T20:23:37.687" v="324" actId="478"/>
          <ac:spMkLst>
            <pc:docMk/>
            <pc:sldMk cId="3578370121" sldId="265"/>
            <ac:spMk id="14" creationId="{990D634B-4660-59AE-3244-79DE11EBA98C}"/>
          </ac:spMkLst>
        </pc:spChg>
        <pc:graphicFrameChg chg="del">
          <ac:chgData name="Aishwarya Ajaykumar" userId="307b0b44-a00f-4805-9cf2-d060adb91a4b" providerId="ADAL" clId="{2D3767EB-F60B-4B1E-B8AF-0A0196DC429F}" dt="2023-12-08T20:23:35.289" v="323" actId="478"/>
          <ac:graphicFrameMkLst>
            <pc:docMk/>
            <pc:sldMk cId="3578370121" sldId="265"/>
            <ac:graphicFrameMk id="9" creationId="{91F1799A-235A-987B-225C-B48C78C59BE6}"/>
          </ac:graphicFrameMkLst>
        </pc:graphicFrameChg>
        <pc:picChg chg="add mod">
          <ac:chgData name="Aishwarya Ajaykumar" userId="307b0b44-a00f-4805-9cf2-d060adb91a4b" providerId="ADAL" clId="{2D3767EB-F60B-4B1E-B8AF-0A0196DC429F}" dt="2023-12-09T03:22:01.398" v="4492" actId="1076"/>
          <ac:picMkLst>
            <pc:docMk/>
            <pc:sldMk cId="3578370121" sldId="265"/>
            <ac:picMk id="3" creationId="{640A1CC0-CE9E-440B-650D-FF0AB860DAA2}"/>
          </ac:picMkLst>
        </pc:picChg>
        <pc:picChg chg="add del mod">
          <ac:chgData name="Aishwarya Ajaykumar" userId="307b0b44-a00f-4805-9cf2-d060adb91a4b" providerId="ADAL" clId="{2D3767EB-F60B-4B1E-B8AF-0A0196DC429F}" dt="2023-12-08T21:50:34.381" v="1527" actId="478"/>
          <ac:picMkLst>
            <pc:docMk/>
            <pc:sldMk cId="3578370121" sldId="265"/>
            <ac:picMk id="3" creationId="{EE8F8680-802D-D394-3697-7FB5D1F52A51}"/>
          </ac:picMkLst>
        </pc:picChg>
        <pc:picChg chg="add mod ord">
          <ac:chgData name="Aishwarya Ajaykumar" userId="307b0b44-a00f-4805-9cf2-d060adb91a4b" providerId="ADAL" clId="{2D3767EB-F60B-4B1E-B8AF-0A0196DC429F}" dt="2023-12-08T21:50:38.119" v="1529" actId="26606"/>
          <ac:picMkLst>
            <pc:docMk/>
            <pc:sldMk cId="3578370121" sldId="265"/>
            <ac:picMk id="5" creationId="{A1E9D6BE-FC65-B93B-5929-DE82BA3AA757}"/>
          </ac:picMkLst>
        </pc:picChg>
        <pc:picChg chg="add mod">
          <ac:chgData name="Aishwarya Ajaykumar" userId="307b0b44-a00f-4805-9cf2-d060adb91a4b" providerId="ADAL" clId="{2D3767EB-F60B-4B1E-B8AF-0A0196DC429F}" dt="2023-12-08T21:50:38.119" v="1529" actId="26606"/>
          <ac:picMkLst>
            <pc:docMk/>
            <pc:sldMk cId="3578370121" sldId="265"/>
            <ac:picMk id="7" creationId="{8F1CA67F-D9F1-DDF3-9BFE-79A170C9EE0C}"/>
          </ac:picMkLst>
        </pc:picChg>
      </pc:sldChg>
      <pc:sldChg chg="addSp modSp mod">
        <pc:chgData name="Aishwarya Ajaykumar" userId="307b0b44-a00f-4805-9cf2-d060adb91a4b" providerId="ADAL" clId="{2D3767EB-F60B-4B1E-B8AF-0A0196DC429F}" dt="2023-12-08T20:36:53.816" v="676" actId="1076"/>
        <pc:sldMkLst>
          <pc:docMk/>
          <pc:sldMk cId="4261660475" sldId="266"/>
        </pc:sldMkLst>
        <pc:spChg chg="add mod">
          <ac:chgData name="Aishwarya Ajaykumar" userId="307b0b44-a00f-4805-9cf2-d060adb91a4b" providerId="ADAL" clId="{2D3767EB-F60B-4B1E-B8AF-0A0196DC429F}" dt="2023-12-08T20:34:25.437" v="410" actId="14100"/>
          <ac:spMkLst>
            <pc:docMk/>
            <pc:sldMk cId="4261660475" sldId="266"/>
            <ac:spMk id="2" creationId="{9A53253A-DD8E-8E6F-C6CE-432EA049887C}"/>
          </ac:spMkLst>
        </pc:spChg>
        <pc:spChg chg="add mod">
          <ac:chgData name="Aishwarya Ajaykumar" userId="307b0b44-a00f-4805-9cf2-d060adb91a4b" providerId="ADAL" clId="{2D3767EB-F60B-4B1E-B8AF-0A0196DC429F}" dt="2023-12-08T20:36:53.816" v="676" actId="1076"/>
          <ac:spMkLst>
            <pc:docMk/>
            <pc:sldMk cId="4261660475" sldId="266"/>
            <ac:spMk id="3" creationId="{7859313B-226E-523F-BFFB-B73029B452E6}"/>
          </ac:spMkLst>
        </pc:spChg>
      </pc:sldChg>
      <pc:sldChg chg="delSp modSp add del mod">
        <pc:chgData name="Aishwarya Ajaykumar" userId="307b0b44-a00f-4805-9cf2-d060adb91a4b" providerId="ADAL" clId="{2D3767EB-F60B-4B1E-B8AF-0A0196DC429F}" dt="2023-12-08T22:31:00.872" v="1931" actId="47"/>
        <pc:sldMkLst>
          <pc:docMk/>
          <pc:sldMk cId="1964686800" sldId="267"/>
        </pc:sldMkLst>
        <pc:spChg chg="del">
          <ac:chgData name="Aishwarya Ajaykumar" userId="307b0b44-a00f-4805-9cf2-d060adb91a4b" providerId="ADAL" clId="{2D3767EB-F60B-4B1E-B8AF-0A0196DC429F}" dt="2023-12-08T20:37:28.891" v="719" actId="478"/>
          <ac:spMkLst>
            <pc:docMk/>
            <pc:sldMk cId="1964686800" sldId="267"/>
            <ac:spMk id="2" creationId="{9A53253A-DD8E-8E6F-C6CE-432EA049887C}"/>
          </ac:spMkLst>
        </pc:spChg>
        <pc:spChg chg="del">
          <ac:chgData name="Aishwarya Ajaykumar" userId="307b0b44-a00f-4805-9cf2-d060adb91a4b" providerId="ADAL" clId="{2D3767EB-F60B-4B1E-B8AF-0A0196DC429F}" dt="2023-12-08T20:37:26.377" v="718" actId="478"/>
          <ac:spMkLst>
            <pc:docMk/>
            <pc:sldMk cId="1964686800" sldId="267"/>
            <ac:spMk id="3" creationId="{7859313B-226E-523F-BFFB-B73029B452E6}"/>
          </ac:spMkLst>
        </pc:spChg>
        <pc:spChg chg="mod">
          <ac:chgData name="Aishwarya Ajaykumar" userId="307b0b44-a00f-4805-9cf2-d060adb91a4b" providerId="ADAL" clId="{2D3767EB-F60B-4B1E-B8AF-0A0196DC429F}" dt="2023-12-08T20:37:11.167" v="715" actId="20577"/>
          <ac:spMkLst>
            <pc:docMk/>
            <pc:sldMk cId="1964686800" sldId="267"/>
            <ac:spMk id="4" creationId="{D8E01108-B219-C42E-61C5-50BAE48D3764}"/>
          </ac:spMkLst>
        </pc:spChg>
        <pc:spChg chg="mod">
          <ac:chgData name="Aishwarya Ajaykumar" userId="307b0b44-a00f-4805-9cf2-d060adb91a4b" providerId="ADAL" clId="{2D3767EB-F60B-4B1E-B8AF-0A0196DC429F}" dt="2023-12-08T20:37:47.703" v="722" actId="20577"/>
          <ac:spMkLst>
            <pc:docMk/>
            <pc:sldMk cId="1964686800" sldId="267"/>
            <ac:spMk id="5" creationId="{CF6F99A4-969C-36B5-E955-9AB4D00B585B}"/>
          </ac:spMkLst>
        </pc:spChg>
      </pc:sldChg>
      <pc:sldChg chg="delSp modSp add del mod">
        <pc:chgData name="Aishwarya Ajaykumar" userId="307b0b44-a00f-4805-9cf2-d060adb91a4b" providerId="ADAL" clId="{2D3767EB-F60B-4B1E-B8AF-0A0196DC429F}" dt="2023-12-08T22:56:03.713" v="2177" actId="47"/>
        <pc:sldMkLst>
          <pc:docMk/>
          <pc:sldMk cId="3950065196" sldId="268"/>
        </pc:sldMkLst>
        <pc:spChg chg="del">
          <ac:chgData name="Aishwarya Ajaykumar" userId="307b0b44-a00f-4805-9cf2-d060adb91a4b" providerId="ADAL" clId="{2D3767EB-F60B-4B1E-B8AF-0A0196DC429F}" dt="2023-12-08T20:37:15.936" v="717" actId="478"/>
          <ac:spMkLst>
            <pc:docMk/>
            <pc:sldMk cId="3950065196" sldId="268"/>
            <ac:spMk id="2" creationId="{9A53253A-DD8E-8E6F-C6CE-432EA049887C}"/>
          </ac:spMkLst>
        </pc:spChg>
        <pc:spChg chg="del">
          <ac:chgData name="Aishwarya Ajaykumar" userId="307b0b44-a00f-4805-9cf2-d060adb91a4b" providerId="ADAL" clId="{2D3767EB-F60B-4B1E-B8AF-0A0196DC429F}" dt="2023-12-08T20:37:15.936" v="717" actId="478"/>
          <ac:spMkLst>
            <pc:docMk/>
            <pc:sldMk cId="3950065196" sldId="268"/>
            <ac:spMk id="3" creationId="{7859313B-226E-523F-BFFB-B73029B452E6}"/>
          </ac:spMkLst>
        </pc:spChg>
        <pc:spChg chg="mod">
          <ac:chgData name="Aishwarya Ajaykumar" userId="307b0b44-a00f-4805-9cf2-d060adb91a4b" providerId="ADAL" clId="{2D3767EB-F60B-4B1E-B8AF-0A0196DC429F}" dt="2023-12-08T20:37:57.846" v="740" actId="20577"/>
          <ac:spMkLst>
            <pc:docMk/>
            <pc:sldMk cId="3950065196" sldId="268"/>
            <ac:spMk id="4" creationId="{D8E01108-B219-C42E-61C5-50BAE48D3764}"/>
          </ac:spMkLst>
        </pc:spChg>
        <pc:spChg chg="del">
          <ac:chgData name="Aishwarya Ajaykumar" userId="307b0b44-a00f-4805-9cf2-d060adb91a4b" providerId="ADAL" clId="{2D3767EB-F60B-4B1E-B8AF-0A0196DC429F}" dt="2023-12-08T20:37:15.936" v="717" actId="478"/>
          <ac:spMkLst>
            <pc:docMk/>
            <pc:sldMk cId="3950065196" sldId="268"/>
            <ac:spMk id="5" creationId="{CF6F99A4-969C-36B5-E955-9AB4D00B585B}"/>
          </ac:spMkLst>
        </pc:spChg>
      </pc:sldChg>
      <pc:sldChg chg="addSp delSp modSp add mod ord modNotesTx">
        <pc:chgData name="Aishwarya Ajaykumar" userId="307b0b44-a00f-4805-9cf2-d060adb91a4b" providerId="ADAL" clId="{2D3767EB-F60B-4B1E-B8AF-0A0196DC429F}" dt="2023-12-09T03:11:37.382" v="4465"/>
        <pc:sldMkLst>
          <pc:docMk/>
          <pc:sldMk cId="0" sldId="269"/>
        </pc:sldMkLst>
        <pc:spChg chg="add del mod">
          <ac:chgData name="Aishwarya Ajaykumar" userId="307b0b44-a00f-4805-9cf2-d060adb91a4b" providerId="ADAL" clId="{2D3767EB-F60B-4B1E-B8AF-0A0196DC429F}" dt="2023-12-08T23:06:17.546" v="2249" actId="478"/>
          <ac:spMkLst>
            <pc:docMk/>
            <pc:sldMk cId="0" sldId="269"/>
            <ac:spMk id="3" creationId="{C43E7E66-BE1A-D787-60AC-207D0FBA2B67}"/>
          </ac:spMkLst>
        </pc:spChg>
        <pc:spChg chg="add del mod">
          <ac:chgData name="Aishwarya Ajaykumar" userId="307b0b44-a00f-4805-9cf2-d060adb91a4b" providerId="ADAL" clId="{2D3767EB-F60B-4B1E-B8AF-0A0196DC429F}" dt="2023-12-09T01:55:07.555" v="3331" actId="478"/>
          <ac:spMkLst>
            <pc:docMk/>
            <pc:sldMk cId="0" sldId="269"/>
            <ac:spMk id="3" creationId="{F6229179-DD74-0CC6-73FB-50186AE522E7}"/>
          </ac:spMkLst>
        </pc:spChg>
        <pc:spChg chg="add del mod">
          <ac:chgData name="Aishwarya Ajaykumar" userId="307b0b44-a00f-4805-9cf2-d060adb91a4b" providerId="ADAL" clId="{2D3767EB-F60B-4B1E-B8AF-0A0196DC429F}" dt="2023-12-09T01:55:13.417" v="3333" actId="478"/>
          <ac:spMkLst>
            <pc:docMk/>
            <pc:sldMk cId="0" sldId="269"/>
            <ac:spMk id="4" creationId="{8CC8C549-123F-D10A-A94E-75E0FDFB1DD8}"/>
          </ac:spMkLst>
        </pc:spChg>
        <pc:spChg chg="add del mod">
          <ac:chgData name="Aishwarya Ajaykumar" userId="307b0b44-a00f-4805-9cf2-d060adb91a4b" providerId="ADAL" clId="{2D3767EB-F60B-4B1E-B8AF-0A0196DC429F}" dt="2023-12-08T23:06:31.248" v="2251"/>
          <ac:spMkLst>
            <pc:docMk/>
            <pc:sldMk cId="0" sldId="269"/>
            <ac:spMk id="4" creationId="{8FECBD9B-62A9-3573-928C-A6C939F64365}"/>
          </ac:spMkLst>
        </pc:spChg>
        <pc:spChg chg="add mod">
          <ac:chgData name="Aishwarya Ajaykumar" userId="307b0b44-a00f-4805-9cf2-d060adb91a4b" providerId="ADAL" clId="{2D3767EB-F60B-4B1E-B8AF-0A0196DC429F}" dt="2023-12-09T02:21:15.616" v="4026" actId="20577"/>
          <ac:spMkLst>
            <pc:docMk/>
            <pc:sldMk cId="0" sldId="269"/>
            <ac:spMk id="5" creationId="{68437368-5AD2-1A3F-FD36-398AFA39F4C0}"/>
          </ac:spMkLst>
        </pc:spChg>
        <pc:spChg chg="add mod">
          <ac:chgData name="Aishwarya Ajaykumar" userId="307b0b44-a00f-4805-9cf2-d060adb91a4b" providerId="ADAL" clId="{2D3767EB-F60B-4B1E-B8AF-0A0196DC429F}" dt="2023-12-08T23:13:47.383" v="2382" actId="1076"/>
          <ac:spMkLst>
            <pc:docMk/>
            <pc:sldMk cId="0" sldId="269"/>
            <ac:spMk id="5" creationId="{E7A76B99-ADCC-62C9-337A-6ECA80A5F85B}"/>
          </ac:spMkLst>
        </pc:spChg>
        <pc:spChg chg="add del mod">
          <ac:chgData name="Aishwarya Ajaykumar" userId="307b0b44-a00f-4805-9cf2-d060adb91a4b" providerId="ADAL" clId="{2D3767EB-F60B-4B1E-B8AF-0A0196DC429F}" dt="2023-12-08T23:08:11.841" v="2366" actId="478"/>
          <ac:spMkLst>
            <pc:docMk/>
            <pc:sldMk cId="0" sldId="269"/>
            <ac:spMk id="6" creationId="{E484BDB2-614B-433B-65A9-003752285ACD}"/>
          </ac:spMkLst>
        </pc:spChg>
        <pc:spChg chg="add mod">
          <ac:chgData name="Aishwarya Ajaykumar" userId="307b0b44-a00f-4805-9cf2-d060adb91a4b" providerId="ADAL" clId="{2D3767EB-F60B-4B1E-B8AF-0A0196DC429F}" dt="2023-12-09T01:59:47.855" v="3714" actId="1076"/>
          <ac:spMkLst>
            <pc:docMk/>
            <pc:sldMk cId="0" sldId="269"/>
            <ac:spMk id="7" creationId="{38838508-92A4-2EA2-D051-672BAC4AB5FF}"/>
          </ac:spMkLst>
        </pc:spChg>
        <pc:spChg chg="add del mod">
          <ac:chgData name="Aishwarya Ajaykumar" userId="307b0b44-a00f-4805-9cf2-d060adb91a4b" providerId="ADAL" clId="{2D3767EB-F60B-4B1E-B8AF-0A0196DC429F}" dt="2023-12-08T23:08:11.841" v="2366" actId="478"/>
          <ac:spMkLst>
            <pc:docMk/>
            <pc:sldMk cId="0" sldId="269"/>
            <ac:spMk id="7" creationId="{46871F24-65C8-DD25-2739-53278D9B7627}"/>
          </ac:spMkLst>
        </pc:spChg>
        <pc:spChg chg="add mod">
          <ac:chgData name="Aishwarya Ajaykumar" userId="307b0b44-a00f-4805-9cf2-d060adb91a4b" providerId="ADAL" clId="{2D3767EB-F60B-4B1E-B8AF-0A0196DC429F}" dt="2023-12-09T01:59:43.277" v="3713" actId="14100"/>
          <ac:spMkLst>
            <pc:docMk/>
            <pc:sldMk cId="0" sldId="269"/>
            <ac:spMk id="8" creationId="{4135602D-D279-E209-333E-D6FD8EC6A351}"/>
          </ac:spMkLst>
        </pc:spChg>
        <pc:spChg chg="add mod">
          <ac:chgData name="Aishwarya Ajaykumar" userId="307b0b44-a00f-4805-9cf2-d060adb91a4b" providerId="ADAL" clId="{2D3767EB-F60B-4B1E-B8AF-0A0196DC429F}" dt="2023-12-09T01:58:56.402" v="3624" actId="20577"/>
          <ac:spMkLst>
            <pc:docMk/>
            <pc:sldMk cId="0" sldId="269"/>
            <ac:spMk id="9" creationId="{B5307E0C-DE18-13C4-A691-7259921C0CE1}"/>
          </ac:spMkLst>
        </pc:spChg>
        <pc:spChg chg="add del mod">
          <ac:chgData name="Aishwarya Ajaykumar" userId="307b0b44-a00f-4805-9cf2-d060adb91a4b" providerId="ADAL" clId="{2D3767EB-F60B-4B1E-B8AF-0A0196DC429F}" dt="2023-12-08T23:08:11.841" v="2366" actId="478"/>
          <ac:spMkLst>
            <pc:docMk/>
            <pc:sldMk cId="0" sldId="269"/>
            <ac:spMk id="9" creationId="{E09706CE-4D67-0B4D-B547-7982AA9DC833}"/>
          </ac:spMkLst>
        </pc:spChg>
        <pc:spChg chg="add mod">
          <ac:chgData name="Aishwarya Ajaykumar" userId="307b0b44-a00f-4805-9cf2-d060adb91a4b" providerId="ADAL" clId="{2D3767EB-F60B-4B1E-B8AF-0A0196DC429F}" dt="2023-12-09T02:00:45.123" v="3767" actId="20577"/>
          <ac:spMkLst>
            <pc:docMk/>
            <pc:sldMk cId="0" sldId="269"/>
            <ac:spMk id="10" creationId="{19A7525D-CA09-3896-4C9C-7064CC024AB5}"/>
          </ac:spMkLst>
        </pc:spChg>
        <pc:spChg chg="add del mod">
          <ac:chgData name="Aishwarya Ajaykumar" userId="307b0b44-a00f-4805-9cf2-d060adb91a4b" providerId="ADAL" clId="{2D3767EB-F60B-4B1E-B8AF-0A0196DC429F}" dt="2023-12-08T23:08:11.841" v="2366" actId="478"/>
          <ac:spMkLst>
            <pc:docMk/>
            <pc:sldMk cId="0" sldId="269"/>
            <ac:spMk id="10" creationId="{8565E1FB-8809-3B7F-8B3E-39793B1A7B81}"/>
          </ac:spMkLst>
        </pc:spChg>
        <pc:spChg chg="add del mod">
          <ac:chgData name="Aishwarya Ajaykumar" userId="307b0b44-a00f-4805-9cf2-d060adb91a4b" providerId="ADAL" clId="{2D3767EB-F60B-4B1E-B8AF-0A0196DC429F}" dt="2023-12-08T23:08:11.841" v="2366" actId="478"/>
          <ac:spMkLst>
            <pc:docMk/>
            <pc:sldMk cId="0" sldId="269"/>
            <ac:spMk id="11" creationId="{53E0D958-3F87-F8F6-CD13-51D987C329D0}"/>
          </ac:spMkLst>
        </pc:spChg>
        <pc:spChg chg="add mod">
          <ac:chgData name="Aishwarya Ajaykumar" userId="307b0b44-a00f-4805-9cf2-d060adb91a4b" providerId="ADAL" clId="{2D3767EB-F60B-4B1E-B8AF-0A0196DC429F}" dt="2023-12-09T02:01:53.596" v="3776" actId="20577"/>
          <ac:spMkLst>
            <pc:docMk/>
            <pc:sldMk cId="0" sldId="269"/>
            <ac:spMk id="11" creationId="{6CBF07D3-871E-FD58-AAA7-48542226A719}"/>
          </ac:spMkLst>
        </pc:spChg>
        <pc:spChg chg="add mod">
          <ac:chgData name="Aishwarya Ajaykumar" userId="307b0b44-a00f-4805-9cf2-d060adb91a4b" providerId="ADAL" clId="{2D3767EB-F60B-4B1E-B8AF-0A0196DC429F}" dt="2023-12-09T02:00:53.716" v="3770" actId="14100"/>
          <ac:spMkLst>
            <pc:docMk/>
            <pc:sldMk cId="0" sldId="269"/>
            <ac:spMk id="12" creationId="{6F94EDE3-9E44-10FA-D677-C5E6F6E94FDD}"/>
          </ac:spMkLst>
        </pc:spChg>
        <pc:spChg chg="add del mod">
          <ac:chgData name="Aishwarya Ajaykumar" userId="307b0b44-a00f-4805-9cf2-d060adb91a4b" providerId="ADAL" clId="{2D3767EB-F60B-4B1E-B8AF-0A0196DC429F}" dt="2023-12-08T23:08:11.841" v="2366" actId="478"/>
          <ac:spMkLst>
            <pc:docMk/>
            <pc:sldMk cId="0" sldId="269"/>
            <ac:spMk id="12" creationId="{C7AF1302-A183-7745-C01A-6E4D7729EE4B}"/>
          </ac:spMkLst>
        </pc:spChg>
        <pc:spChg chg="add del mod">
          <ac:chgData name="Aishwarya Ajaykumar" userId="307b0b44-a00f-4805-9cf2-d060adb91a4b" providerId="ADAL" clId="{2D3767EB-F60B-4B1E-B8AF-0A0196DC429F}" dt="2023-12-08T23:08:11.841" v="2366" actId="478"/>
          <ac:spMkLst>
            <pc:docMk/>
            <pc:sldMk cId="0" sldId="269"/>
            <ac:spMk id="13" creationId="{64593A7C-72FC-CCF8-A42A-5CFAD5206B8B}"/>
          </ac:spMkLst>
        </pc:spChg>
        <pc:spChg chg="add mod">
          <ac:chgData name="Aishwarya Ajaykumar" userId="307b0b44-a00f-4805-9cf2-d060adb91a4b" providerId="ADAL" clId="{2D3767EB-F60B-4B1E-B8AF-0A0196DC429F}" dt="2023-12-09T02:01:04.106" v="3773" actId="14100"/>
          <ac:spMkLst>
            <pc:docMk/>
            <pc:sldMk cId="0" sldId="269"/>
            <ac:spMk id="13" creationId="{96BFB842-438B-728A-DE8D-EAF6B3D5FC83}"/>
          </ac:spMkLst>
        </pc:spChg>
        <pc:spChg chg="add del mod">
          <ac:chgData name="Aishwarya Ajaykumar" userId="307b0b44-a00f-4805-9cf2-d060adb91a4b" providerId="ADAL" clId="{2D3767EB-F60B-4B1E-B8AF-0A0196DC429F}" dt="2023-12-09T02:30:08.985" v="4027" actId="21"/>
          <ac:spMkLst>
            <pc:docMk/>
            <pc:sldMk cId="0" sldId="269"/>
            <ac:spMk id="15" creationId="{D95D9642-D175-1896-7986-2404C127E541}"/>
          </ac:spMkLst>
        </pc:spChg>
        <pc:spChg chg="add mod">
          <ac:chgData name="Aishwarya Ajaykumar" userId="307b0b44-a00f-4805-9cf2-d060adb91a4b" providerId="ADAL" clId="{2D3767EB-F60B-4B1E-B8AF-0A0196DC429F}" dt="2023-12-09T02:52:20.274" v="4124" actId="255"/>
          <ac:spMkLst>
            <pc:docMk/>
            <pc:sldMk cId="0" sldId="269"/>
            <ac:spMk id="16" creationId="{9FD1BB37-701B-7386-FF71-B31DDC53C076}"/>
          </ac:spMkLst>
        </pc:spChg>
        <pc:spChg chg="add del">
          <ac:chgData name="Aishwarya Ajaykumar" userId="307b0b44-a00f-4805-9cf2-d060adb91a4b" providerId="ADAL" clId="{2D3767EB-F60B-4B1E-B8AF-0A0196DC429F}" dt="2023-12-09T02:49:28.093" v="4098"/>
          <ac:spMkLst>
            <pc:docMk/>
            <pc:sldMk cId="0" sldId="269"/>
            <ac:spMk id="17" creationId="{DF5B7543-F246-1F98-29D7-811A90BBDC5C}"/>
          </ac:spMkLst>
        </pc:spChg>
        <pc:spChg chg="add del mod">
          <ac:chgData name="Aishwarya Ajaykumar" userId="307b0b44-a00f-4805-9cf2-d060adb91a4b" providerId="ADAL" clId="{2D3767EB-F60B-4B1E-B8AF-0A0196DC429F}" dt="2023-12-09T03:11:37.382" v="4465"/>
          <ac:spMkLst>
            <pc:docMk/>
            <pc:sldMk cId="0" sldId="269"/>
            <ac:spMk id="18" creationId="{A26CF429-70E4-C6A9-B024-CA34DC44F314}"/>
          </ac:spMkLst>
        </pc:spChg>
        <pc:spChg chg="add del mod">
          <ac:chgData name="Aishwarya Ajaykumar" userId="307b0b44-a00f-4805-9cf2-d060adb91a4b" providerId="ADAL" clId="{2D3767EB-F60B-4B1E-B8AF-0A0196DC429F}" dt="2023-12-08T23:08:11.841" v="2366" actId="478"/>
          <ac:spMkLst>
            <pc:docMk/>
            <pc:sldMk cId="0" sldId="269"/>
            <ac:spMk id="18" creationId="{CCC89B95-46D9-7CE9-E7E3-1AB1EFF61DE8}"/>
          </ac:spMkLst>
        </pc:spChg>
        <pc:spChg chg="add del mod">
          <ac:chgData name="Aishwarya Ajaykumar" userId="307b0b44-a00f-4805-9cf2-d060adb91a4b" providerId="ADAL" clId="{2D3767EB-F60B-4B1E-B8AF-0A0196DC429F}" dt="2023-12-08T23:08:11.841" v="2366" actId="478"/>
          <ac:spMkLst>
            <pc:docMk/>
            <pc:sldMk cId="0" sldId="269"/>
            <ac:spMk id="19" creationId="{9AEA535D-A986-C2AA-9614-6B09FBCE3078}"/>
          </ac:spMkLst>
        </pc:spChg>
        <pc:spChg chg="add del mod">
          <ac:chgData name="Aishwarya Ajaykumar" userId="307b0b44-a00f-4805-9cf2-d060adb91a4b" providerId="ADAL" clId="{2D3767EB-F60B-4B1E-B8AF-0A0196DC429F}" dt="2023-12-08T23:08:11.841" v="2366" actId="478"/>
          <ac:spMkLst>
            <pc:docMk/>
            <pc:sldMk cId="0" sldId="269"/>
            <ac:spMk id="20" creationId="{279EB501-284D-2DEF-8F3B-751F87A2C187}"/>
          </ac:spMkLst>
        </pc:spChg>
        <pc:spChg chg="add del mod">
          <ac:chgData name="Aishwarya Ajaykumar" userId="307b0b44-a00f-4805-9cf2-d060adb91a4b" providerId="ADAL" clId="{2D3767EB-F60B-4B1E-B8AF-0A0196DC429F}" dt="2023-12-08T23:08:11.841" v="2366" actId="478"/>
          <ac:spMkLst>
            <pc:docMk/>
            <pc:sldMk cId="0" sldId="269"/>
            <ac:spMk id="24" creationId="{98A68BDA-58EC-DB4E-247B-0A54CBEABC11}"/>
          </ac:spMkLst>
        </pc:spChg>
        <pc:spChg chg="add del mod">
          <ac:chgData name="Aishwarya Ajaykumar" userId="307b0b44-a00f-4805-9cf2-d060adb91a4b" providerId="ADAL" clId="{2D3767EB-F60B-4B1E-B8AF-0A0196DC429F}" dt="2023-12-08T23:08:11.841" v="2366" actId="478"/>
          <ac:spMkLst>
            <pc:docMk/>
            <pc:sldMk cId="0" sldId="269"/>
            <ac:spMk id="25" creationId="{2B087C68-3885-69BE-40BF-5CC9CC28E4B5}"/>
          </ac:spMkLst>
        </pc:spChg>
        <pc:spChg chg="add del mod">
          <ac:chgData name="Aishwarya Ajaykumar" userId="307b0b44-a00f-4805-9cf2-d060adb91a4b" providerId="ADAL" clId="{2D3767EB-F60B-4B1E-B8AF-0A0196DC429F}" dt="2023-12-08T23:08:11.841" v="2366" actId="478"/>
          <ac:spMkLst>
            <pc:docMk/>
            <pc:sldMk cId="0" sldId="269"/>
            <ac:spMk id="29" creationId="{0A8C2BDE-B973-9C1B-97BA-41462EF4EAF8}"/>
          </ac:spMkLst>
        </pc:spChg>
        <pc:spChg chg="add del mod">
          <ac:chgData name="Aishwarya Ajaykumar" userId="307b0b44-a00f-4805-9cf2-d060adb91a4b" providerId="ADAL" clId="{2D3767EB-F60B-4B1E-B8AF-0A0196DC429F}" dt="2023-12-08T23:08:11.841" v="2366" actId="478"/>
          <ac:spMkLst>
            <pc:docMk/>
            <pc:sldMk cId="0" sldId="269"/>
            <ac:spMk id="30" creationId="{8D4A044A-7A18-2F3F-5FED-09E719F5893D}"/>
          </ac:spMkLst>
        </pc:spChg>
        <pc:spChg chg="add mod">
          <ac:chgData name="Aishwarya Ajaykumar" userId="307b0b44-a00f-4805-9cf2-d060adb91a4b" providerId="ADAL" clId="{2D3767EB-F60B-4B1E-B8AF-0A0196DC429F}" dt="2023-12-08T23:18:48.218" v="2582" actId="12788"/>
          <ac:spMkLst>
            <pc:docMk/>
            <pc:sldMk cId="0" sldId="269"/>
            <ac:spMk id="31" creationId="{6B937FD7-72F5-622F-4537-84A039A1A8AB}"/>
          </ac:spMkLst>
        </pc:spChg>
        <pc:spChg chg="add del mod">
          <ac:chgData name="Aishwarya Ajaykumar" userId="307b0b44-a00f-4805-9cf2-d060adb91a4b" providerId="ADAL" clId="{2D3767EB-F60B-4B1E-B8AF-0A0196DC429F}" dt="2023-12-08T23:17:46.646" v="2567" actId="478"/>
          <ac:spMkLst>
            <pc:docMk/>
            <pc:sldMk cId="0" sldId="269"/>
            <ac:spMk id="647" creationId="{04585643-A2E4-D514-4F8C-1AC4945E0309}"/>
          </ac:spMkLst>
        </pc:spChg>
        <pc:spChg chg="add mod">
          <ac:chgData name="Aishwarya Ajaykumar" userId="307b0b44-a00f-4805-9cf2-d060adb91a4b" providerId="ADAL" clId="{2D3767EB-F60B-4B1E-B8AF-0A0196DC429F}" dt="2023-12-08T23:23:34.736" v="2734" actId="255"/>
          <ac:spMkLst>
            <pc:docMk/>
            <pc:sldMk cId="0" sldId="269"/>
            <ac:spMk id="648" creationId="{31E3B89C-CE8F-33F8-983D-AE7BB355BCE4}"/>
          </ac:spMkLst>
        </pc:spChg>
        <pc:spChg chg="add mod">
          <ac:chgData name="Aishwarya Ajaykumar" userId="307b0b44-a00f-4805-9cf2-d060adb91a4b" providerId="ADAL" clId="{2D3767EB-F60B-4B1E-B8AF-0A0196DC429F}" dt="2023-12-09T00:22:49.611" v="2894" actId="1076"/>
          <ac:spMkLst>
            <pc:docMk/>
            <pc:sldMk cId="0" sldId="269"/>
            <ac:spMk id="650" creationId="{6E0698E9-8A52-F28B-2C72-7D6A218CE0C7}"/>
          </ac:spMkLst>
        </pc:spChg>
        <pc:spChg chg="add del">
          <ac:chgData name="Aishwarya Ajaykumar" userId="307b0b44-a00f-4805-9cf2-d060adb91a4b" providerId="ADAL" clId="{2D3767EB-F60B-4B1E-B8AF-0A0196DC429F}" dt="2023-12-08T23:25:23.399" v="2746" actId="22"/>
          <ac:spMkLst>
            <pc:docMk/>
            <pc:sldMk cId="0" sldId="269"/>
            <ac:spMk id="652" creationId="{121DC313-53D6-F4AF-0A85-D0703D6181A2}"/>
          </ac:spMkLst>
        </pc:spChg>
        <pc:spChg chg="del">
          <ac:chgData name="Aishwarya Ajaykumar" userId="307b0b44-a00f-4805-9cf2-d060adb91a4b" providerId="ADAL" clId="{2D3767EB-F60B-4B1E-B8AF-0A0196DC429F}" dt="2023-12-09T01:55:03.715" v="3330" actId="478"/>
          <ac:spMkLst>
            <pc:docMk/>
            <pc:sldMk cId="0" sldId="269"/>
            <ac:spMk id="660"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61"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62" creationId="{00000000-0000-0000-0000-000000000000}"/>
          </ac:spMkLst>
        </pc:spChg>
        <pc:spChg chg="add del mod">
          <ac:chgData name="Aishwarya Ajaykumar" userId="307b0b44-a00f-4805-9cf2-d060adb91a4b" providerId="ADAL" clId="{2D3767EB-F60B-4B1E-B8AF-0A0196DC429F}" dt="2023-12-09T01:59:43.277" v="3713" actId="14100"/>
          <ac:spMkLst>
            <pc:docMk/>
            <pc:sldMk cId="0" sldId="269"/>
            <ac:spMk id="663" creationId="{00000000-0000-0000-0000-000000000000}"/>
          </ac:spMkLst>
        </pc:spChg>
        <pc:spChg chg="add del mod">
          <ac:chgData name="Aishwarya Ajaykumar" userId="307b0b44-a00f-4805-9cf2-d060adb91a4b" providerId="ADAL" clId="{2D3767EB-F60B-4B1E-B8AF-0A0196DC429F}" dt="2023-12-09T01:58:08.444" v="3616" actId="1076"/>
          <ac:spMkLst>
            <pc:docMk/>
            <pc:sldMk cId="0" sldId="269"/>
            <ac:spMk id="664"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65"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66"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67" creationId="{00000000-0000-0000-0000-000000000000}"/>
          </ac:spMkLst>
        </pc:spChg>
        <pc:spChg chg="del mod">
          <ac:chgData name="Aishwarya Ajaykumar" userId="307b0b44-a00f-4805-9cf2-d060adb91a4b" providerId="ADAL" clId="{2D3767EB-F60B-4B1E-B8AF-0A0196DC429F}" dt="2023-12-09T01:59:47.855" v="3714" actId="1076"/>
          <ac:spMkLst>
            <pc:docMk/>
            <pc:sldMk cId="0" sldId="269"/>
            <ac:spMk id="668" creationId="{00000000-0000-0000-0000-000000000000}"/>
          </ac:spMkLst>
        </pc:spChg>
        <pc:spChg chg="add del">
          <ac:chgData name="Aishwarya Ajaykumar" userId="307b0b44-a00f-4805-9cf2-d060adb91a4b" providerId="ADAL" clId="{2D3767EB-F60B-4B1E-B8AF-0A0196DC429F}" dt="2023-12-09T01:55:51.895" v="3409" actId="478"/>
          <ac:spMkLst>
            <pc:docMk/>
            <pc:sldMk cId="0" sldId="269"/>
            <ac:spMk id="669" creationId="{00000000-0000-0000-0000-000000000000}"/>
          </ac:spMkLst>
        </pc:spChg>
        <pc:spChg chg="add del mod">
          <ac:chgData name="Aishwarya Ajaykumar" userId="307b0b44-a00f-4805-9cf2-d060adb91a4b" providerId="ADAL" clId="{2D3767EB-F60B-4B1E-B8AF-0A0196DC429F}" dt="2023-12-09T01:59:47.855" v="3714" actId="1076"/>
          <ac:spMkLst>
            <pc:docMk/>
            <pc:sldMk cId="0" sldId="269"/>
            <ac:spMk id="671" creationId="{00000000-0000-0000-0000-000000000000}"/>
          </ac:spMkLst>
        </pc:spChg>
        <pc:spChg chg="del mod">
          <ac:chgData name="Aishwarya Ajaykumar" userId="307b0b44-a00f-4805-9cf2-d060adb91a4b" providerId="ADAL" clId="{2D3767EB-F60B-4B1E-B8AF-0A0196DC429F}" dt="2023-12-09T01:55:51.895" v="3409" actId="478"/>
          <ac:spMkLst>
            <pc:docMk/>
            <pc:sldMk cId="0" sldId="269"/>
            <ac:spMk id="672" creationId="{00000000-0000-0000-0000-000000000000}"/>
          </ac:spMkLst>
        </pc:spChg>
        <pc:spChg chg="del">
          <ac:chgData name="Aishwarya Ajaykumar" userId="307b0b44-a00f-4805-9cf2-d060adb91a4b" providerId="ADAL" clId="{2D3767EB-F60B-4B1E-B8AF-0A0196DC429F}" dt="2023-12-09T01:55:51.895" v="3409" actId="478"/>
          <ac:spMkLst>
            <pc:docMk/>
            <pc:sldMk cId="0" sldId="269"/>
            <ac:spMk id="673" creationId="{00000000-0000-0000-0000-000000000000}"/>
          </ac:spMkLst>
        </pc:spChg>
        <pc:spChg chg="add del">
          <ac:chgData name="Aishwarya Ajaykumar" userId="307b0b44-a00f-4805-9cf2-d060adb91a4b" providerId="ADAL" clId="{2D3767EB-F60B-4B1E-B8AF-0A0196DC429F}" dt="2023-12-09T01:55:51.895" v="3409" actId="478"/>
          <ac:spMkLst>
            <pc:docMk/>
            <pc:sldMk cId="0" sldId="269"/>
            <ac:spMk id="675"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76"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77"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78"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79"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81"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83"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84" creationId="{00000000-0000-0000-0000-000000000000}"/>
          </ac:spMkLst>
        </pc:spChg>
        <pc:spChg chg="add del">
          <ac:chgData name="Aishwarya Ajaykumar" userId="307b0b44-a00f-4805-9cf2-d060adb91a4b" providerId="ADAL" clId="{2D3767EB-F60B-4B1E-B8AF-0A0196DC429F}" dt="2023-12-09T01:57:34.165" v="3609" actId="478"/>
          <ac:spMkLst>
            <pc:docMk/>
            <pc:sldMk cId="0" sldId="269"/>
            <ac:spMk id="685" creationId="{00000000-0000-0000-0000-000000000000}"/>
          </ac:spMkLst>
        </pc:spChg>
        <pc:spChg chg="add del">
          <ac:chgData name="Aishwarya Ajaykumar" userId="307b0b44-a00f-4805-9cf2-d060adb91a4b" providerId="ADAL" clId="{2D3767EB-F60B-4B1E-B8AF-0A0196DC429F}" dt="2023-12-09T01:57:34.165" v="3609" actId="478"/>
          <ac:spMkLst>
            <pc:docMk/>
            <pc:sldMk cId="0" sldId="269"/>
            <ac:spMk id="686" creationId="{00000000-0000-0000-0000-000000000000}"/>
          </ac:spMkLst>
        </pc:spChg>
        <pc:spChg chg="add del">
          <ac:chgData name="Aishwarya Ajaykumar" userId="307b0b44-a00f-4805-9cf2-d060adb91a4b" providerId="ADAL" clId="{2D3767EB-F60B-4B1E-B8AF-0A0196DC429F}" dt="2023-12-09T01:57:34.165" v="3609" actId="478"/>
          <ac:spMkLst>
            <pc:docMk/>
            <pc:sldMk cId="0" sldId="269"/>
            <ac:spMk id="687" creationId="{00000000-0000-0000-0000-000000000000}"/>
          </ac:spMkLst>
        </pc:spChg>
        <pc:spChg chg="del">
          <ac:chgData name="Aishwarya Ajaykumar" userId="307b0b44-a00f-4805-9cf2-d060adb91a4b" providerId="ADAL" clId="{2D3767EB-F60B-4B1E-B8AF-0A0196DC429F}" dt="2023-12-09T01:57:34.165" v="3609" actId="478"/>
          <ac:spMkLst>
            <pc:docMk/>
            <pc:sldMk cId="0" sldId="269"/>
            <ac:spMk id="688" creationId="{00000000-0000-0000-0000-000000000000}"/>
          </ac:spMkLst>
        </pc:spChg>
        <pc:spChg chg="add del">
          <ac:chgData name="Aishwarya Ajaykumar" userId="307b0b44-a00f-4805-9cf2-d060adb91a4b" providerId="ADAL" clId="{2D3767EB-F60B-4B1E-B8AF-0A0196DC429F}" dt="2023-12-09T01:57:34.165" v="3609" actId="478"/>
          <ac:spMkLst>
            <pc:docMk/>
            <pc:sldMk cId="0" sldId="269"/>
            <ac:spMk id="690" creationId="{00000000-0000-0000-0000-000000000000}"/>
          </ac:spMkLst>
        </pc:spChg>
        <pc:spChg chg="del">
          <ac:chgData name="Aishwarya Ajaykumar" userId="307b0b44-a00f-4805-9cf2-d060adb91a4b" providerId="ADAL" clId="{2D3767EB-F60B-4B1E-B8AF-0A0196DC429F}" dt="2023-12-09T01:57:34.165" v="3609" actId="478"/>
          <ac:spMkLst>
            <pc:docMk/>
            <pc:sldMk cId="0" sldId="269"/>
            <ac:spMk id="691"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94"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95"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98"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699"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700"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701"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702" creationId="{00000000-0000-0000-0000-000000000000}"/>
          </ac:spMkLst>
        </pc:spChg>
        <pc:spChg chg="del">
          <ac:chgData name="Aishwarya Ajaykumar" userId="307b0b44-a00f-4805-9cf2-d060adb91a4b" providerId="ADAL" clId="{2D3767EB-F60B-4B1E-B8AF-0A0196DC429F}" dt="2023-12-09T01:58:14.737" v="3617" actId="478"/>
          <ac:spMkLst>
            <pc:docMk/>
            <pc:sldMk cId="0" sldId="269"/>
            <ac:spMk id="709" creationId="{00000000-0000-0000-0000-000000000000}"/>
          </ac:spMkLst>
        </pc:spChg>
        <pc:spChg chg="del">
          <ac:chgData name="Aishwarya Ajaykumar" userId="307b0b44-a00f-4805-9cf2-d060adb91a4b" providerId="ADAL" clId="{2D3767EB-F60B-4B1E-B8AF-0A0196DC429F}" dt="2023-12-09T01:57:34.165" v="3609" actId="478"/>
          <ac:spMkLst>
            <pc:docMk/>
            <pc:sldMk cId="0" sldId="269"/>
            <ac:spMk id="710" creationId="{00000000-0000-0000-0000-000000000000}"/>
          </ac:spMkLst>
        </pc:spChg>
        <pc:spChg chg="add mod">
          <ac:chgData name="Aishwarya Ajaykumar" userId="307b0b44-a00f-4805-9cf2-d060adb91a4b" providerId="ADAL" clId="{2D3767EB-F60B-4B1E-B8AF-0A0196DC429F}" dt="2023-12-08T23:18:48.218" v="2582" actId="12788"/>
          <ac:spMkLst>
            <pc:docMk/>
            <pc:sldMk cId="0" sldId="269"/>
            <ac:spMk id="711" creationId="{696B15F8-FCD5-A2CB-5918-6F61989F5ED4}"/>
          </ac:spMkLst>
        </pc:spChg>
        <pc:spChg chg="add mod">
          <ac:chgData name="Aishwarya Ajaykumar" userId="307b0b44-a00f-4805-9cf2-d060adb91a4b" providerId="ADAL" clId="{2D3767EB-F60B-4B1E-B8AF-0A0196DC429F}" dt="2023-12-08T23:20:46.399" v="2617" actId="255"/>
          <ac:spMkLst>
            <pc:docMk/>
            <pc:sldMk cId="0" sldId="269"/>
            <ac:spMk id="713" creationId="{4CEC50D0-A241-E60D-5C26-85893B2EC96F}"/>
          </ac:spMkLst>
        </pc:spChg>
        <pc:spChg chg="add mod">
          <ac:chgData name="Aishwarya Ajaykumar" userId="307b0b44-a00f-4805-9cf2-d060adb91a4b" providerId="ADAL" clId="{2D3767EB-F60B-4B1E-B8AF-0A0196DC429F}" dt="2023-12-08T23:18:48.218" v="2582" actId="12788"/>
          <ac:spMkLst>
            <pc:docMk/>
            <pc:sldMk cId="0" sldId="269"/>
            <ac:spMk id="714" creationId="{A4E3F03F-B537-8A88-6C63-9A1EB4AD487D}"/>
          </ac:spMkLst>
        </pc:spChg>
        <pc:spChg chg="add mod">
          <ac:chgData name="Aishwarya Ajaykumar" userId="307b0b44-a00f-4805-9cf2-d060adb91a4b" providerId="ADAL" clId="{2D3767EB-F60B-4B1E-B8AF-0A0196DC429F}" dt="2023-12-08T23:20:42.512" v="2616" actId="255"/>
          <ac:spMkLst>
            <pc:docMk/>
            <pc:sldMk cId="0" sldId="269"/>
            <ac:spMk id="715" creationId="{FDFD22B0-DFB1-F93E-8621-8485A37ADA9F}"/>
          </ac:spMkLst>
        </pc:spChg>
        <pc:spChg chg="add mod">
          <ac:chgData name="Aishwarya Ajaykumar" userId="307b0b44-a00f-4805-9cf2-d060adb91a4b" providerId="ADAL" clId="{2D3767EB-F60B-4B1E-B8AF-0A0196DC429F}" dt="2023-12-08T23:18:48.218" v="2582" actId="12788"/>
          <ac:spMkLst>
            <pc:docMk/>
            <pc:sldMk cId="0" sldId="269"/>
            <ac:spMk id="716" creationId="{D16A947F-7219-C3EE-7BB5-9F613F268856}"/>
          </ac:spMkLst>
        </pc:spChg>
        <pc:spChg chg="add mod">
          <ac:chgData name="Aishwarya Ajaykumar" userId="307b0b44-a00f-4805-9cf2-d060adb91a4b" providerId="ADAL" clId="{2D3767EB-F60B-4B1E-B8AF-0A0196DC429F}" dt="2023-12-08T23:21:37.941" v="2637" actId="1076"/>
          <ac:spMkLst>
            <pc:docMk/>
            <pc:sldMk cId="0" sldId="269"/>
            <ac:spMk id="717" creationId="{C56DC4C4-B85A-C2D5-62C6-1EFB9EB287EF}"/>
          </ac:spMkLst>
        </pc:spChg>
        <pc:spChg chg="add del mod">
          <ac:chgData name="Aishwarya Ajaykumar" userId="307b0b44-a00f-4805-9cf2-d060adb91a4b" providerId="ADAL" clId="{2D3767EB-F60B-4B1E-B8AF-0A0196DC429F}" dt="2023-12-08T23:18:03.894" v="2569" actId="478"/>
          <ac:spMkLst>
            <pc:docMk/>
            <pc:sldMk cId="0" sldId="269"/>
            <ac:spMk id="722" creationId="{BC67FE13-553A-3C0F-7B44-DCA929992901}"/>
          </ac:spMkLst>
        </pc:spChg>
        <pc:spChg chg="add del mod">
          <ac:chgData name="Aishwarya Ajaykumar" userId="307b0b44-a00f-4805-9cf2-d060adb91a4b" providerId="ADAL" clId="{2D3767EB-F60B-4B1E-B8AF-0A0196DC429F}" dt="2023-12-08T23:18:03.894" v="2569" actId="478"/>
          <ac:spMkLst>
            <pc:docMk/>
            <pc:sldMk cId="0" sldId="269"/>
            <ac:spMk id="723" creationId="{0BBAF905-DEB3-1AEE-30A5-C190FC0B6B04}"/>
          </ac:spMkLst>
        </pc:spChg>
        <pc:spChg chg="add del mod">
          <ac:chgData name="Aishwarya Ajaykumar" userId="307b0b44-a00f-4805-9cf2-d060adb91a4b" providerId="ADAL" clId="{2D3767EB-F60B-4B1E-B8AF-0A0196DC429F}" dt="2023-12-08T23:18:05.139" v="2570" actId="478"/>
          <ac:spMkLst>
            <pc:docMk/>
            <pc:sldMk cId="0" sldId="269"/>
            <ac:spMk id="724" creationId="{F69E2B0D-56F6-B1F7-36BE-856846DF78D6}"/>
          </ac:spMkLst>
        </pc:spChg>
        <pc:spChg chg="add del mod">
          <ac:chgData name="Aishwarya Ajaykumar" userId="307b0b44-a00f-4805-9cf2-d060adb91a4b" providerId="ADAL" clId="{2D3767EB-F60B-4B1E-B8AF-0A0196DC429F}" dt="2023-12-08T23:18:12.417" v="2574" actId="478"/>
          <ac:spMkLst>
            <pc:docMk/>
            <pc:sldMk cId="0" sldId="269"/>
            <ac:spMk id="728" creationId="{A3174307-137C-A316-D9AD-AA73CD67C938}"/>
          </ac:spMkLst>
        </pc:spChg>
        <pc:spChg chg="add del mod">
          <ac:chgData name="Aishwarya Ajaykumar" userId="307b0b44-a00f-4805-9cf2-d060adb91a4b" providerId="ADAL" clId="{2D3767EB-F60B-4B1E-B8AF-0A0196DC429F}" dt="2023-12-08T23:18:12.417" v="2574" actId="478"/>
          <ac:spMkLst>
            <pc:docMk/>
            <pc:sldMk cId="0" sldId="269"/>
            <ac:spMk id="729" creationId="{9F64497F-9BA5-5313-2455-6CFC4E4B2BF4}"/>
          </ac:spMkLst>
        </pc:spChg>
        <pc:spChg chg="add del mod">
          <ac:chgData name="Aishwarya Ajaykumar" userId="307b0b44-a00f-4805-9cf2-d060adb91a4b" providerId="ADAL" clId="{2D3767EB-F60B-4B1E-B8AF-0A0196DC429F}" dt="2023-12-08T23:18:08.009" v="2571" actId="478"/>
          <ac:spMkLst>
            <pc:docMk/>
            <pc:sldMk cId="0" sldId="269"/>
            <ac:spMk id="733" creationId="{AFB0E880-2319-A07B-E430-6B9C45E86039}"/>
          </ac:spMkLst>
        </pc:spChg>
        <pc:spChg chg="add mod">
          <ac:chgData name="Aishwarya Ajaykumar" userId="307b0b44-a00f-4805-9cf2-d060adb91a4b" providerId="ADAL" clId="{2D3767EB-F60B-4B1E-B8AF-0A0196DC429F}" dt="2023-12-08T23:18:48.218" v="2582" actId="12788"/>
          <ac:spMkLst>
            <pc:docMk/>
            <pc:sldMk cId="0" sldId="269"/>
            <ac:spMk id="734" creationId="{77906D65-1F02-25B6-EC67-75B0A5D7E39E}"/>
          </ac:spMkLst>
        </pc:spChg>
        <pc:grpChg chg="add del mod">
          <ac:chgData name="Aishwarya Ajaykumar" userId="307b0b44-a00f-4805-9cf2-d060adb91a4b" providerId="ADAL" clId="{2D3767EB-F60B-4B1E-B8AF-0A0196DC429F}" dt="2023-12-08T23:08:11.841" v="2366" actId="478"/>
          <ac:grpSpMkLst>
            <pc:docMk/>
            <pc:sldMk cId="0" sldId="269"/>
            <ac:grpSpMk id="26" creationId="{8B84B347-6C70-5D3C-AAFC-C1B3A26BE089}"/>
          </ac:grpSpMkLst>
        </pc:grpChg>
        <pc:grpChg chg="add del mod">
          <ac:chgData name="Aishwarya Ajaykumar" userId="307b0b44-a00f-4805-9cf2-d060adb91a4b" providerId="ADAL" clId="{2D3767EB-F60B-4B1E-B8AF-0A0196DC429F}" dt="2023-12-08T23:18:08.590" v="2572" actId="478"/>
          <ac:grpSpMkLst>
            <pc:docMk/>
            <pc:sldMk cId="0" sldId="269"/>
            <ac:grpSpMk id="730" creationId="{C5791B6F-7A66-166B-0A98-4766CC838BC1}"/>
          </ac:grpSpMkLst>
        </pc:grpChg>
        <pc:picChg chg="add mod">
          <ac:chgData name="Aishwarya Ajaykumar" userId="307b0b44-a00f-4805-9cf2-d060adb91a4b" providerId="ADAL" clId="{2D3767EB-F60B-4B1E-B8AF-0A0196DC429F}" dt="2023-12-09T01:59:47.855" v="3714" actId="1076"/>
          <ac:picMkLst>
            <pc:docMk/>
            <pc:sldMk cId="0" sldId="269"/>
            <ac:picMk id="6" creationId="{62F47D67-B541-7091-2C71-00938C9E62A3}"/>
          </ac:picMkLst>
        </pc:picChg>
        <pc:picChg chg="add del mod">
          <ac:chgData name="Aishwarya Ajaykumar" userId="307b0b44-a00f-4805-9cf2-d060adb91a4b" providerId="ADAL" clId="{2D3767EB-F60B-4B1E-B8AF-0A0196DC429F}" dt="2023-12-08T23:08:11.841" v="2366" actId="478"/>
          <ac:picMkLst>
            <pc:docMk/>
            <pc:sldMk cId="0" sldId="269"/>
            <ac:picMk id="8" creationId="{F42AA4CE-F20E-7D74-A4BB-32B5E25361F9}"/>
          </ac:picMkLst>
        </pc:picChg>
        <pc:picChg chg="add del mod">
          <ac:chgData name="Aishwarya Ajaykumar" userId="307b0b44-a00f-4805-9cf2-d060adb91a4b" providerId="ADAL" clId="{2D3767EB-F60B-4B1E-B8AF-0A0196DC429F}" dt="2023-12-08T23:08:11.841" v="2366" actId="478"/>
          <ac:picMkLst>
            <pc:docMk/>
            <pc:sldMk cId="0" sldId="269"/>
            <ac:picMk id="14" creationId="{6C249D6A-8CE3-2625-4EE5-FED5AC4EE5D2}"/>
          </ac:picMkLst>
        </pc:picChg>
        <pc:picChg chg="add mod">
          <ac:chgData name="Aishwarya Ajaykumar" userId="307b0b44-a00f-4805-9cf2-d060adb91a4b" providerId="ADAL" clId="{2D3767EB-F60B-4B1E-B8AF-0A0196DC429F}" dt="2023-12-09T02:01:35.844" v="3775" actId="1076"/>
          <ac:picMkLst>
            <pc:docMk/>
            <pc:sldMk cId="0" sldId="269"/>
            <ac:picMk id="14" creationId="{6D4F44DD-661C-FFE4-8DFC-E573C6AAF607}"/>
          </ac:picMkLst>
        </pc:picChg>
        <pc:picChg chg="add del mod">
          <ac:chgData name="Aishwarya Ajaykumar" userId="307b0b44-a00f-4805-9cf2-d060adb91a4b" providerId="ADAL" clId="{2D3767EB-F60B-4B1E-B8AF-0A0196DC429F}" dt="2023-12-08T23:08:11.841" v="2366" actId="478"/>
          <ac:picMkLst>
            <pc:docMk/>
            <pc:sldMk cId="0" sldId="269"/>
            <ac:picMk id="15" creationId="{31AC5487-FA9D-394F-D07E-5C62EAB159F9}"/>
          </ac:picMkLst>
        </pc:picChg>
        <pc:picChg chg="add del mod">
          <ac:chgData name="Aishwarya Ajaykumar" userId="307b0b44-a00f-4805-9cf2-d060adb91a4b" providerId="ADAL" clId="{2D3767EB-F60B-4B1E-B8AF-0A0196DC429F}" dt="2023-12-08T23:08:11.841" v="2366" actId="478"/>
          <ac:picMkLst>
            <pc:docMk/>
            <pc:sldMk cId="0" sldId="269"/>
            <ac:picMk id="16" creationId="{F35A881C-54CC-0FCD-A20C-5EF341333E52}"/>
          </ac:picMkLst>
        </pc:picChg>
        <pc:picChg chg="add del mod">
          <ac:chgData name="Aishwarya Ajaykumar" userId="307b0b44-a00f-4805-9cf2-d060adb91a4b" providerId="ADAL" clId="{2D3767EB-F60B-4B1E-B8AF-0A0196DC429F}" dt="2023-12-08T23:08:11.841" v="2366" actId="478"/>
          <ac:picMkLst>
            <pc:docMk/>
            <pc:sldMk cId="0" sldId="269"/>
            <ac:picMk id="17" creationId="{FEBAE8C3-BCC7-50B7-99A4-7878E07F3294}"/>
          </ac:picMkLst>
        </pc:picChg>
        <pc:picChg chg="add del mod">
          <ac:chgData name="Aishwarya Ajaykumar" userId="307b0b44-a00f-4805-9cf2-d060adb91a4b" providerId="ADAL" clId="{2D3767EB-F60B-4B1E-B8AF-0A0196DC429F}" dt="2023-12-08T23:08:11.841" v="2366" actId="478"/>
          <ac:picMkLst>
            <pc:docMk/>
            <pc:sldMk cId="0" sldId="269"/>
            <ac:picMk id="21" creationId="{810ABA16-AA72-A695-F1D7-A7CA39E9C485}"/>
          </ac:picMkLst>
        </pc:picChg>
        <pc:picChg chg="add del mod">
          <ac:chgData name="Aishwarya Ajaykumar" userId="307b0b44-a00f-4805-9cf2-d060adb91a4b" providerId="ADAL" clId="{2D3767EB-F60B-4B1E-B8AF-0A0196DC429F}" dt="2023-12-08T23:08:11.841" v="2366" actId="478"/>
          <ac:picMkLst>
            <pc:docMk/>
            <pc:sldMk cId="0" sldId="269"/>
            <ac:picMk id="23" creationId="{029874A6-4CDF-3B85-C71E-A2B4A9AC0276}"/>
          </ac:picMkLst>
        </pc:picChg>
        <pc:picChg chg="mod">
          <ac:chgData name="Aishwarya Ajaykumar" userId="307b0b44-a00f-4805-9cf2-d060adb91a4b" providerId="ADAL" clId="{2D3767EB-F60B-4B1E-B8AF-0A0196DC429F}" dt="2023-12-08T23:07:49.383" v="2361"/>
          <ac:picMkLst>
            <pc:docMk/>
            <pc:sldMk cId="0" sldId="269"/>
            <ac:picMk id="27" creationId="{6DF02C78-22F8-234D-831E-FC255DFAB3F8}"/>
          </ac:picMkLst>
        </pc:picChg>
        <pc:picChg chg="mod">
          <ac:chgData name="Aishwarya Ajaykumar" userId="307b0b44-a00f-4805-9cf2-d060adb91a4b" providerId="ADAL" clId="{2D3767EB-F60B-4B1E-B8AF-0A0196DC429F}" dt="2023-12-08T23:07:49.383" v="2361"/>
          <ac:picMkLst>
            <pc:docMk/>
            <pc:sldMk cId="0" sldId="269"/>
            <ac:picMk id="28" creationId="{D7EF0C86-FE3E-E2BE-B31E-7721906E51C0}"/>
          </ac:picMkLst>
        </pc:picChg>
        <pc:picChg chg="add del mod">
          <ac:chgData name="Aishwarya Ajaykumar" userId="307b0b44-a00f-4805-9cf2-d060adb91a4b" providerId="ADAL" clId="{2D3767EB-F60B-4B1E-B8AF-0A0196DC429F}" dt="2023-12-08T23:23:38.784" v="2736" actId="478"/>
          <ac:picMkLst>
            <pc:docMk/>
            <pc:sldMk cId="0" sldId="269"/>
            <ac:picMk id="640" creationId="{BD18B1A1-D488-2E01-539B-E99D6B9C05EB}"/>
          </ac:picMkLst>
        </pc:picChg>
        <pc:picChg chg="add mod">
          <ac:chgData name="Aishwarya Ajaykumar" userId="307b0b44-a00f-4805-9cf2-d060adb91a4b" providerId="ADAL" clId="{2D3767EB-F60B-4B1E-B8AF-0A0196DC429F}" dt="2023-12-08T23:23:25.468" v="2730" actId="1076"/>
          <ac:picMkLst>
            <pc:docMk/>
            <pc:sldMk cId="0" sldId="269"/>
            <ac:picMk id="642" creationId="{60D01339-EF6B-EFE6-9C46-066497ECB510}"/>
          </ac:picMkLst>
        </pc:picChg>
        <pc:picChg chg="add mod">
          <ac:chgData name="Aishwarya Ajaykumar" userId="307b0b44-a00f-4805-9cf2-d060adb91a4b" providerId="ADAL" clId="{2D3767EB-F60B-4B1E-B8AF-0A0196DC429F}" dt="2023-12-08T23:23:27.089" v="2731" actId="1076"/>
          <ac:picMkLst>
            <pc:docMk/>
            <pc:sldMk cId="0" sldId="269"/>
            <ac:picMk id="644" creationId="{AAB148FE-761D-BB26-3E3D-B9999B7BFD7C}"/>
          </ac:picMkLst>
        </pc:picChg>
        <pc:picChg chg="add mod">
          <ac:chgData name="Aishwarya Ajaykumar" userId="307b0b44-a00f-4805-9cf2-d060adb91a4b" providerId="ADAL" clId="{2D3767EB-F60B-4B1E-B8AF-0A0196DC429F}" dt="2023-12-08T23:15:06.531" v="2529" actId="571"/>
          <ac:picMkLst>
            <pc:docMk/>
            <pc:sldMk cId="0" sldId="269"/>
            <ac:picMk id="645" creationId="{7B99BDFB-3B71-BBDA-2C91-F253D6D97C71}"/>
          </ac:picMkLst>
        </pc:picChg>
        <pc:picChg chg="add mod">
          <ac:chgData name="Aishwarya Ajaykumar" userId="307b0b44-a00f-4805-9cf2-d060adb91a4b" providerId="ADAL" clId="{2D3767EB-F60B-4B1E-B8AF-0A0196DC429F}" dt="2023-12-08T23:15:06.531" v="2529" actId="571"/>
          <ac:picMkLst>
            <pc:docMk/>
            <pc:sldMk cId="0" sldId="269"/>
            <ac:picMk id="646" creationId="{46905DD3-01D9-3A74-65DB-AEDEBF485288}"/>
          </ac:picMkLst>
        </pc:picChg>
        <pc:picChg chg="add mod">
          <ac:chgData name="Aishwarya Ajaykumar" userId="307b0b44-a00f-4805-9cf2-d060adb91a4b" providerId="ADAL" clId="{2D3767EB-F60B-4B1E-B8AF-0A0196DC429F}" dt="2023-12-08T23:25:11.942" v="2744" actId="1076"/>
          <ac:picMkLst>
            <pc:docMk/>
            <pc:sldMk cId="0" sldId="269"/>
            <ac:picMk id="649" creationId="{0C2BB9CC-F983-A14D-0333-2375A2C506E4}"/>
          </ac:picMkLst>
        </pc:picChg>
        <pc:picChg chg="add del">
          <ac:chgData name="Aishwarya Ajaykumar" userId="307b0b44-a00f-4805-9cf2-d060adb91a4b" providerId="ADAL" clId="{2D3767EB-F60B-4B1E-B8AF-0A0196DC429F}" dt="2023-12-09T01:55:53.624" v="3410" actId="478"/>
          <ac:picMkLst>
            <pc:docMk/>
            <pc:sldMk cId="0" sldId="269"/>
            <ac:picMk id="670" creationId="{00000000-0000-0000-0000-000000000000}"/>
          </ac:picMkLst>
        </pc:picChg>
        <pc:picChg chg="add del">
          <ac:chgData name="Aishwarya Ajaykumar" userId="307b0b44-a00f-4805-9cf2-d060adb91a4b" providerId="ADAL" clId="{2D3767EB-F60B-4B1E-B8AF-0A0196DC429F}" dt="2023-12-09T01:55:51.895" v="3409" actId="478"/>
          <ac:picMkLst>
            <pc:docMk/>
            <pc:sldMk cId="0" sldId="269"/>
            <ac:picMk id="674"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680"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682" creationId="{00000000-0000-0000-0000-000000000000}"/>
          </ac:picMkLst>
        </pc:picChg>
        <pc:picChg chg="add del">
          <ac:chgData name="Aishwarya Ajaykumar" userId="307b0b44-a00f-4805-9cf2-d060adb91a4b" providerId="ADAL" clId="{2D3767EB-F60B-4B1E-B8AF-0A0196DC429F}" dt="2023-12-09T01:57:34.165" v="3609" actId="478"/>
          <ac:picMkLst>
            <pc:docMk/>
            <pc:sldMk cId="0" sldId="269"/>
            <ac:picMk id="689" creationId="{00000000-0000-0000-0000-000000000000}"/>
          </ac:picMkLst>
        </pc:picChg>
        <pc:picChg chg="add del">
          <ac:chgData name="Aishwarya Ajaykumar" userId="307b0b44-a00f-4805-9cf2-d060adb91a4b" providerId="ADAL" clId="{2D3767EB-F60B-4B1E-B8AF-0A0196DC429F}" dt="2023-12-09T01:57:34.165" v="3609" actId="478"/>
          <ac:picMkLst>
            <pc:docMk/>
            <pc:sldMk cId="0" sldId="269"/>
            <ac:picMk id="692"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693"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696"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697"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703"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704"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705"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706"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707" creationId="{00000000-0000-0000-0000-000000000000}"/>
          </ac:picMkLst>
        </pc:picChg>
        <pc:picChg chg="del">
          <ac:chgData name="Aishwarya Ajaykumar" userId="307b0b44-a00f-4805-9cf2-d060adb91a4b" providerId="ADAL" clId="{2D3767EB-F60B-4B1E-B8AF-0A0196DC429F}" dt="2023-12-09T01:58:14.737" v="3617" actId="478"/>
          <ac:picMkLst>
            <pc:docMk/>
            <pc:sldMk cId="0" sldId="269"/>
            <ac:picMk id="708" creationId="{00000000-0000-0000-0000-000000000000}"/>
          </ac:picMkLst>
        </pc:picChg>
        <pc:picChg chg="add del mod">
          <ac:chgData name="Aishwarya Ajaykumar" userId="307b0b44-a00f-4805-9cf2-d060adb91a4b" providerId="ADAL" clId="{2D3767EB-F60B-4B1E-B8AF-0A0196DC429F}" dt="2023-12-08T23:16:45.774" v="2560" actId="478"/>
          <ac:picMkLst>
            <pc:docMk/>
            <pc:sldMk cId="0" sldId="269"/>
            <ac:picMk id="712" creationId="{C91930C4-F2E7-AE0B-0649-C55259A5EACA}"/>
          </ac:picMkLst>
        </pc:picChg>
        <pc:picChg chg="add del mod">
          <ac:chgData name="Aishwarya Ajaykumar" userId="307b0b44-a00f-4805-9cf2-d060adb91a4b" providerId="ADAL" clId="{2D3767EB-F60B-4B1E-B8AF-0A0196DC429F}" dt="2023-12-08T23:18:09.254" v="2573" actId="478"/>
          <ac:picMkLst>
            <pc:docMk/>
            <pc:sldMk cId="0" sldId="269"/>
            <ac:picMk id="718" creationId="{331D8F6B-F320-FFB6-5325-E63F236E0F0F}"/>
          </ac:picMkLst>
        </pc:picChg>
        <pc:picChg chg="add del mod">
          <ac:chgData name="Aishwarya Ajaykumar" userId="307b0b44-a00f-4805-9cf2-d060adb91a4b" providerId="ADAL" clId="{2D3767EB-F60B-4B1E-B8AF-0A0196DC429F}" dt="2023-12-08T23:18:13.353" v="2575" actId="478"/>
          <ac:picMkLst>
            <pc:docMk/>
            <pc:sldMk cId="0" sldId="269"/>
            <ac:picMk id="719" creationId="{8D8889D0-2A05-2AF8-02B2-174CD75FED67}"/>
          </ac:picMkLst>
        </pc:picChg>
        <pc:picChg chg="add del mod">
          <ac:chgData name="Aishwarya Ajaykumar" userId="307b0b44-a00f-4805-9cf2-d060adb91a4b" providerId="ADAL" clId="{2D3767EB-F60B-4B1E-B8AF-0A0196DC429F}" dt="2023-12-08T23:16:47.168" v="2561" actId="478"/>
          <ac:picMkLst>
            <pc:docMk/>
            <pc:sldMk cId="0" sldId="269"/>
            <ac:picMk id="720" creationId="{1C60E18C-5E62-292A-926A-E546A8BD6BD5}"/>
          </ac:picMkLst>
        </pc:picChg>
        <pc:picChg chg="add del mod">
          <ac:chgData name="Aishwarya Ajaykumar" userId="307b0b44-a00f-4805-9cf2-d060adb91a4b" providerId="ADAL" clId="{2D3767EB-F60B-4B1E-B8AF-0A0196DC429F}" dt="2023-12-08T23:18:00.214" v="2568" actId="478"/>
          <ac:picMkLst>
            <pc:docMk/>
            <pc:sldMk cId="0" sldId="269"/>
            <ac:picMk id="721" creationId="{CE4F008D-5A90-2937-3693-6E3EF2934B1A}"/>
          </ac:picMkLst>
        </pc:picChg>
        <pc:picChg chg="add del mod">
          <ac:chgData name="Aishwarya Ajaykumar" userId="307b0b44-a00f-4805-9cf2-d060adb91a4b" providerId="ADAL" clId="{2D3767EB-F60B-4B1E-B8AF-0A0196DC429F}" dt="2023-12-08T23:18:12.417" v="2574" actId="478"/>
          <ac:picMkLst>
            <pc:docMk/>
            <pc:sldMk cId="0" sldId="269"/>
            <ac:picMk id="725" creationId="{4E82AE0C-B617-DACB-100A-579E44A60F1E}"/>
          </ac:picMkLst>
        </pc:picChg>
        <pc:picChg chg="add del mod">
          <ac:chgData name="Aishwarya Ajaykumar" userId="307b0b44-a00f-4805-9cf2-d060adb91a4b" providerId="ADAL" clId="{2D3767EB-F60B-4B1E-B8AF-0A0196DC429F}" dt="2023-12-08T23:18:12.417" v="2574" actId="478"/>
          <ac:picMkLst>
            <pc:docMk/>
            <pc:sldMk cId="0" sldId="269"/>
            <ac:picMk id="727" creationId="{DBA8C788-5336-9935-6335-2158267D2C9D}"/>
          </ac:picMkLst>
        </pc:picChg>
        <pc:picChg chg="mod">
          <ac:chgData name="Aishwarya Ajaykumar" userId="307b0b44-a00f-4805-9cf2-d060adb91a4b" providerId="ADAL" clId="{2D3767EB-F60B-4B1E-B8AF-0A0196DC429F}" dt="2023-12-08T23:08:23.855" v="2367"/>
          <ac:picMkLst>
            <pc:docMk/>
            <pc:sldMk cId="0" sldId="269"/>
            <ac:picMk id="731" creationId="{45D6AE6E-5911-594F-CBF6-6F1A0FFF7786}"/>
          </ac:picMkLst>
        </pc:picChg>
        <pc:picChg chg="mod">
          <ac:chgData name="Aishwarya Ajaykumar" userId="307b0b44-a00f-4805-9cf2-d060adb91a4b" providerId="ADAL" clId="{2D3767EB-F60B-4B1E-B8AF-0A0196DC429F}" dt="2023-12-08T23:08:23.855" v="2367"/>
          <ac:picMkLst>
            <pc:docMk/>
            <pc:sldMk cId="0" sldId="269"/>
            <ac:picMk id="732" creationId="{503B9A94-2C52-E930-AE4F-9457A8BDC8FA}"/>
          </ac:picMkLst>
        </pc:picChg>
        <pc:picChg chg="add mod">
          <ac:chgData name="Aishwarya Ajaykumar" userId="307b0b44-a00f-4805-9cf2-d060adb91a4b" providerId="ADAL" clId="{2D3767EB-F60B-4B1E-B8AF-0A0196DC429F}" dt="2023-12-08T23:42:44.417" v="2759" actId="1076"/>
          <ac:picMkLst>
            <pc:docMk/>
            <pc:sldMk cId="0" sldId="269"/>
            <ac:picMk id="735" creationId="{E736B07D-19D4-0353-FCF3-6871F1D930FF}"/>
          </ac:picMkLst>
        </pc:picChg>
        <pc:picChg chg="add mod">
          <ac:chgData name="Aishwarya Ajaykumar" userId="307b0b44-a00f-4805-9cf2-d060adb91a4b" providerId="ADAL" clId="{2D3767EB-F60B-4B1E-B8AF-0A0196DC429F}" dt="2023-12-08T23:25:35.631" v="2749" actId="1076"/>
          <ac:picMkLst>
            <pc:docMk/>
            <pc:sldMk cId="0" sldId="269"/>
            <ac:picMk id="1026" creationId="{D0153547-A7D6-7CD5-7E2C-BBD07B82D93A}"/>
          </ac:picMkLst>
        </pc:picChg>
        <pc:picChg chg="add mod">
          <ac:chgData name="Aishwarya Ajaykumar" userId="307b0b44-a00f-4805-9cf2-d060adb91a4b" providerId="ADAL" clId="{2D3767EB-F60B-4B1E-B8AF-0A0196DC429F}" dt="2023-12-09T02:00:04.260" v="3717" actId="1076"/>
          <ac:picMkLst>
            <pc:docMk/>
            <pc:sldMk cId="0" sldId="269"/>
            <ac:picMk id="2050" creationId="{DBBF12A3-61B3-7522-68C3-3B74DA652436}"/>
          </ac:picMkLst>
        </pc:picChg>
        <pc:cxnChg chg="add del mod">
          <ac:chgData name="Aishwarya Ajaykumar" userId="307b0b44-a00f-4805-9cf2-d060adb91a4b" providerId="ADAL" clId="{2D3767EB-F60B-4B1E-B8AF-0A0196DC429F}" dt="2023-12-08T23:08:11.841" v="2366" actId="478"/>
          <ac:cxnSpMkLst>
            <pc:docMk/>
            <pc:sldMk cId="0" sldId="269"/>
            <ac:cxnSpMk id="22" creationId="{436E0CE3-07C9-1521-DB3F-1ECF399B9F96}"/>
          </ac:cxnSpMkLst>
        </pc:cxnChg>
        <pc:cxnChg chg="add del mod">
          <ac:chgData name="Aishwarya Ajaykumar" userId="307b0b44-a00f-4805-9cf2-d060adb91a4b" providerId="ADAL" clId="{2D3767EB-F60B-4B1E-B8AF-0A0196DC429F}" dt="2023-12-08T23:18:12.417" v="2574" actId="478"/>
          <ac:cxnSpMkLst>
            <pc:docMk/>
            <pc:sldMk cId="0" sldId="269"/>
            <ac:cxnSpMk id="726" creationId="{4CBCCDDD-A444-B552-B960-A6976051E1B5}"/>
          </ac:cxnSpMkLst>
        </pc:cxnChg>
      </pc:sldChg>
      <pc:sldChg chg="addSp delSp modSp add mod">
        <pc:chgData name="Aishwarya Ajaykumar" userId="307b0b44-a00f-4805-9cf2-d060adb91a4b" providerId="ADAL" clId="{2D3767EB-F60B-4B1E-B8AF-0A0196DC429F}" dt="2023-12-08T22:25:47.385" v="1870" actId="1076"/>
        <pc:sldMkLst>
          <pc:docMk/>
          <pc:sldMk cId="2582506699" sldId="302"/>
        </pc:sldMkLst>
        <pc:spChg chg="mod">
          <ac:chgData name="Aishwarya Ajaykumar" userId="307b0b44-a00f-4805-9cf2-d060adb91a4b" providerId="ADAL" clId="{2D3767EB-F60B-4B1E-B8AF-0A0196DC429F}" dt="2023-12-08T20:48:43.840" v="827" actId="113"/>
          <ac:spMkLst>
            <pc:docMk/>
            <pc:sldMk cId="2582506699" sldId="302"/>
            <ac:spMk id="5" creationId="{9CE9C51F-5995-57D4-7386-243924D2A2A3}"/>
          </ac:spMkLst>
        </pc:spChg>
        <pc:spChg chg="mod">
          <ac:chgData name="Aishwarya Ajaykumar" userId="307b0b44-a00f-4805-9cf2-d060adb91a4b" providerId="ADAL" clId="{2D3767EB-F60B-4B1E-B8AF-0A0196DC429F}" dt="2023-12-08T20:43:43.743" v="786" actId="255"/>
          <ac:spMkLst>
            <pc:docMk/>
            <pc:sldMk cId="2582506699" sldId="302"/>
            <ac:spMk id="8" creationId="{E73D66C8-F290-66BD-F459-818C9887F095}"/>
          </ac:spMkLst>
        </pc:spChg>
        <pc:spChg chg="mod">
          <ac:chgData name="Aishwarya Ajaykumar" userId="307b0b44-a00f-4805-9cf2-d060adb91a4b" providerId="ADAL" clId="{2D3767EB-F60B-4B1E-B8AF-0A0196DC429F}" dt="2023-12-08T20:43:43.743" v="786" actId="255"/>
          <ac:spMkLst>
            <pc:docMk/>
            <pc:sldMk cId="2582506699" sldId="302"/>
            <ac:spMk id="10" creationId="{52759C19-232C-CFB7-D636-F22FC964BD91}"/>
          </ac:spMkLst>
        </pc:spChg>
        <pc:spChg chg="mod">
          <ac:chgData name="Aishwarya Ajaykumar" userId="307b0b44-a00f-4805-9cf2-d060adb91a4b" providerId="ADAL" clId="{2D3767EB-F60B-4B1E-B8AF-0A0196DC429F}" dt="2023-12-08T20:43:43.743" v="786" actId="255"/>
          <ac:spMkLst>
            <pc:docMk/>
            <pc:sldMk cId="2582506699" sldId="302"/>
            <ac:spMk id="12" creationId="{09D38782-A396-285B-A8FC-E43D353113ED}"/>
          </ac:spMkLst>
        </pc:spChg>
        <pc:spChg chg="mod">
          <ac:chgData name="Aishwarya Ajaykumar" userId="307b0b44-a00f-4805-9cf2-d060adb91a4b" providerId="ADAL" clId="{2D3767EB-F60B-4B1E-B8AF-0A0196DC429F}" dt="2023-12-08T20:43:43.743" v="786" actId="255"/>
          <ac:spMkLst>
            <pc:docMk/>
            <pc:sldMk cId="2582506699" sldId="302"/>
            <ac:spMk id="14" creationId="{4221F4B0-D3D2-D69C-3DCA-35485E514985}"/>
          </ac:spMkLst>
        </pc:spChg>
        <pc:spChg chg="mod">
          <ac:chgData name="Aishwarya Ajaykumar" userId="307b0b44-a00f-4805-9cf2-d060adb91a4b" providerId="ADAL" clId="{2D3767EB-F60B-4B1E-B8AF-0A0196DC429F}" dt="2023-12-08T20:43:43.743" v="786" actId="255"/>
          <ac:spMkLst>
            <pc:docMk/>
            <pc:sldMk cId="2582506699" sldId="302"/>
            <ac:spMk id="16" creationId="{B082B5AB-11A3-9AFC-9CED-842FCF072110}"/>
          </ac:spMkLst>
        </pc:spChg>
        <pc:spChg chg="mod">
          <ac:chgData name="Aishwarya Ajaykumar" userId="307b0b44-a00f-4805-9cf2-d060adb91a4b" providerId="ADAL" clId="{2D3767EB-F60B-4B1E-B8AF-0A0196DC429F}" dt="2023-12-08T20:43:43.743" v="786" actId="255"/>
          <ac:spMkLst>
            <pc:docMk/>
            <pc:sldMk cId="2582506699" sldId="302"/>
            <ac:spMk id="18" creationId="{01ADB1E6-EAC1-98D3-E4C4-23B4D97AAD08}"/>
          </ac:spMkLst>
        </pc:spChg>
        <pc:spChg chg="mod topLvl">
          <ac:chgData name="Aishwarya Ajaykumar" userId="307b0b44-a00f-4805-9cf2-d060adb91a4b" providerId="ADAL" clId="{2D3767EB-F60B-4B1E-B8AF-0A0196DC429F}" dt="2023-12-08T20:46:04.641" v="805" actId="14861"/>
          <ac:spMkLst>
            <pc:docMk/>
            <pc:sldMk cId="2582506699" sldId="302"/>
            <ac:spMk id="21" creationId="{DF416E5A-1786-85CF-A2C7-0FABE226D9ED}"/>
          </ac:spMkLst>
        </pc:spChg>
        <pc:spChg chg="topLvl">
          <ac:chgData name="Aishwarya Ajaykumar" userId="307b0b44-a00f-4805-9cf2-d060adb91a4b" providerId="ADAL" clId="{2D3767EB-F60B-4B1E-B8AF-0A0196DC429F}" dt="2023-12-08T20:53:36.573" v="857" actId="478"/>
          <ac:spMkLst>
            <pc:docMk/>
            <pc:sldMk cId="2582506699" sldId="302"/>
            <ac:spMk id="26" creationId="{C8D15FBF-F3E8-6710-BBDF-DCB953B1ECE3}"/>
          </ac:spMkLst>
        </pc:spChg>
        <pc:spChg chg="mod topLvl">
          <ac:chgData name="Aishwarya Ajaykumar" userId="307b0b44-a00f-4805-9cf2-d060adb91a4b" providerId="ADAL" clId="{2D3767EB-F60B-4B1E-B8AF-0A0196DC429F}" dt="2023-12-08T20:55:52.279" v="875" actId="14861"/>
          <ac:spMkLst>
            <pc:docMk/>
            <pc:sldMk cId="2582506699" sldId="302"/>
            <ac:spMk id="31" creationId="{20438306-F851-5BF9-5533-B3A74F4575FB}"/>
          </ac:spMkLst>
        </pc:spChg>
        <pc:spChg chg="mod topLvl">
          <ac:chgData name="Aishwarya Ajaykumar" userId="307b0b44-a00f-4805-9cf2-d060adb91a4b" providerId="ADAL" clId="{2D3767EB-F60B-4B1E-B8AF-0A0196DC429F}" dt="2023-12-08T20:55:52.279" v="875" actId="14861"/>
          <ac:spMkLst>
            <pc:docMk/>
            <pc:sldMk cId="2582506699" sldId="302"/>
            <ac:spMk id="34" creationId="{3A8532E0-7C6A-AB31-CFC3-1F484176BFA6}"/>
          </ac:spMkLst>
        </pc:spChg>
        <pc:spChg chg="mod topLvl">
          <ac:chgData name="Aishwarya Ajaykumar" userId="307b0b44-a00f-4805-9cf2-d060adb91a4b" providerId="ADAL" clId="{2D3767EB-F60B-4B1E-B8AF-0A0196DC429F}" dt="2023-12-08T20:55:52.279" v="875" actId="14861"/>
          <ac:spMkLst>
            <pc:docMk/>
            <pc:sldMk cId="2582506699" sldId="302"/>
            <ac:spMk id="38" creationId="{BA6C6A01-8143-688C-F115-AB47F08190E2}"/>
          </ac:spMkLst>
        </pc:spChg>
        <pc:spChg chg="mod topLvl">
          <ac:chgData name="Aishwarya Ajaykumar" userId="307b0b44-a00f-4805-9cf2-d060adb91a4b" providerId="ADAL" clId="{2D3767EB-F60B-4B1E-B8AF-0A0196DC429F}" dt="2023-12-08T20:55:52.279" v="875" actId="14861"/>
          <ac:spMkLst>
            <pc:docMk/>
            <pc:sldMk cId="2582506699" sldId="302"/>
            <ac:spMk id="41" creationId="{7478042A-11D1-41A0-7243-8984E28A530A}"/>
          </ac:spMkLst>
        </pc:spChg>
        <pc:spChg chg="mod topLvl">
          <ac:chgData name="Aishwarya Ajaykumar" userId="307b0b44-a00f-4805-9cf2-d060adb91a4b" providerId="ADAL" clId="{2D3767EB-F60B-4B1E-B8AF-0A0196DC429F}" dt="2023-12-08T20:55:52.279" v="875" actId="14861"/>
          <ac:spMkLst>
            <pc:docMk/>
            <pc:sldMk cId="2582506699" sldId="302"/>
            <ac:spMk id="48" creationId="{A87E9C1A-58F5-D591-6AEF-A2BB95956418}"/>
          </ac:spMkLst>
        </pc:spChg>
        <pc:spChg chg="mod topLvl">
          <ac:chgData name="Aishwarya Ajaykumar" userId="307b0b44-a00f-4805-9cf2-d060adb91a4b" providerId="ADAL" clId="{2D3767EB-F60B-4B1E-B8AF-0A0196DC429F}" dt="2023-12-08T20:55:52.279" v="875" actId="14861"/>
          <ac:spMkLst>
            <pc:docMk/>
            <pc:sldMk cId="2582506699" sldId="302"/>
            <ac:spMk id="52" creationId="{7E3DCE07-C9C9-498D-925D-73AA5435CBEE}"/>
          </ac:spMkLst>
        </pc:spChg>
        <pc:spChg chg="mod topLvl">
          <ac:chgData name="Aishwarya Ajaykumar" userId="307b0b44-a00f-4805-9cf2-d060adb91a4b" providerId="ADAL" clId="{2D3767EB-F60B-4B1E-B8AF-0A0196DC429F}" dt="2023-12-08T20:55:52.279" v="875" actId="14861"/>
          <ac:spMkLst>
            <pc:docMk/>
            <pc:sldMk cId="2582506699" sldId="302"/>
            <ac:spMk id="56" creationId="{D54614B9-A055-BDC5-F768-75989E3D61F4}"/>
          </ac:spMkLst>
        </pc:spChg>
        <pc:spChg chg="add del">
          <ac:chgData name="Aishwarya Ajaykumar" userId="307b0b44-a00f-4805-9cf2-d060adb91a4b" providerId="ADAL" clId="{2D3767EB-F60B-4B1E-B8AF-0A0196DC429F}" dt="2023-12-08T20:44:11.329" v="790" actId="11529"/>
          <ac:spMkLst>
            <pc:docMk/>
            <pc:sldMk cId="2582506699" sldId="302"/>
            <ac:spMk id="62" creationId="{7A217B77-6329-BB3D-A75F-CDA869BBC11C}"/>
          </ac:spMkLst>
        </pc:spChg>
        <pc:spChg chg="add mod ord">
          <ac:chgData name="Aishwarya Ajaykumar" userId="307b0b44-a00f-4805-9cf2-d060adb91a4b" providerId="ADAL" clId="{2D3767EB-F60B-4B1E-B8AF-0A0196DC429F}" dt="2023-12-08T20:56:15.262" v="879" actId="167"/>
          <ac:spMkLst>
            <pc:docMk/>
            <pc:sldMk cId="2582506699" sldId="302"/>
            <ac:spMk id="63" creationId="{1B8F3DC4-AA80-97C0-361D-7636F8F09547}"/>
          </ac:spMkLst>
        </pc:spChg>
        <pc:spChg chg="mod">
          <ac:chgData name="Aishwarya Ajaykumar" userId="307b0b44-a00f-4805-9cf2-d060adb91a4b" providerId="ADAL" clId="{2D3767EB-F60B-4B1E-B8AF-0A0196DC429F}" dt="2023-12-08T22:25:47.385" v="1870" actId="1076"/>
          <ac:spMkLst>
            <pc:docMk/>
            <pc:sldMk cId="2582506699" sldId="302"/>
            <ac:spMk id="1060" creationId="{62CA1B52-5FD7-3C4D-A18D-59AD8B735491}"/>
          </ac:spMkLst>
        </pc:spChg>
        <pc:grpChg chg="mod">
          <ac:chgData name="Aishwarya Ajaykumar" userId="307b0b44-a00f-4805-9cf2-d060adb91a4b" providerId="ADAL" clId="{2D3767EB-F60B-4B1E-B8AF-0A0196DC429F}" dt="2023-12-08T20:43:53.518" v="787" actId="14861"/>
          <ac:grpSpMkLst>
            <pc:docMk/>
            <pc:sldMk cId="2582506699" sldId="302"/>
            <ac:grpSpMk id="7" creationId="{38A2A934-24A5-4EDA-615E-A4CA6EF46B63}"/>
          </ac:grpSpMkLst>
        </pc:grpChg>
        <pc:grpChg chg="mod">
          <ac:chgData name="Aishwarya Ajaykumar" userId="307b0b44-a00f-4805-9cf2-d060adb91a4b" providerId="ADAL" clId="{2D3767EB-F60B-4B1E-B8AF-0A0196DC429F}" dt="2023-12-08T20:43:17.938" v="773" actId="14861"/>
          <ac:grpSpMkLst>
            <pc:docMk/>
            <pc:sldMk cId="2582506699" sldId="302"/>
            <ac:grpSpMk id="11" creationId="{CC33D0C7-70D5-7A9C-CB31-69229872EE10}"/>
          </ac:grpSpMkLst>
        </pc:grpChg>
        <pc:grpChg chg="mod">
          <ac:chgData name="Aishwarya Ajaykumar" userId="307b0b44-a00f-4805-9cf2-d060adb91a4b" providerId="ADAL" clId="{2D3767EB-F60B-4B1E-B8AF-0A0196DC429F}" dt="2023-12-08T20:43:53.518" v="787" actId="14861"/>
          <ac:grpSpMkLst>
            <pc:docMk/>
            <pc:sldMk cId="2582506699" sldId="302"/>
            <ac:grpSpMk id="15" creationId="{8D328342-0226-BF18-7C29-26B007B259C6}"/>
          </ac:grpSpMkLst>
        </pc:grpChg>
        <pc:grpChg chg="del">
          <ac:chgData name="Aishwarya Ajaykumar" userId="307b0b44-a00f-4805-9cf2-d060adb91a4b" providerId="ADAL" clId="{2D3767EB-F60B-4B1E-B8AF-0A0196DC429F}" dt="2023-12-08T20:45:34.504" v="797" actId="478"/>
          <ac:grpSpMkLst>
            <pc:docMk/>
            <pc:sldMk cId="2582506699" sldId="302"/>
            <ac:grpSpMk id="20" creationId="{A6AD9524-0F24-B73A-04DA-69E3CF56FCA3}"/>
          </ac:grpSpMkLst>
        </pc:grpChg>
        <pc:grpChg chg="del">
          <ac:chgData name="Aishwarya Ajaykumar" userId="307b0b44-a00f-4805-9cf2-d060adb91a4b" providerId="ADAL" clId="{2D3767EB-F60B-4B1E-B8AF-0A0196DC429F}" dt="2023-12-08T20:53:36.573" v="857" actId="478"/>
          <ac:grpSpMkLst>
            <pc:docMk/>
            <pc:sldMk cId="2582506699" sldId="302"/>
            <ac:grpSpMk id="25" creationId="{D96E8CBA-796E-8F5D-B7F0-8B550A60078E}"/>
          </ac:grpSpMkLst>
        </pc:grpChg>
        <pc:grpChg chg="del">
          <ac:chgData name="Aishwarya Ajaykumar" userId="307b0b44-a00f-4805-9cf2-d060adb91a4b" providerId="ADAL" clId="{2D3767EB-F60B-4B1E-B8AF-0A0196DC429F}" dt="2023-12-08T20:47:25.434" v="813" actId="478"/>
          <ac:grpSpMkLst>
            <pc:docMk/>
            <pc:sldMk cId="2582506699" sldId="302"/>
            <ac:grpSpMk id="30" creationId="{5C9D898F-6B6B-C346-D75C-933C8AC8E036}"/>
          </ac:grpSpMkLst>
        </pc:grpChg>
        <pc:grpChg chg="del mod">
          <ac:chgData name="Aishwarya Ajaykumar" userId="307b0b44-a00f-4805-9cf2-d060adb91a4b" providerId="ADAL" clId="{2D3767EB-F60B-4B1E-B8AF-0A0196DC429F}" dt="2023-12-08T20:51:31.857" v="839" actId="478"/>
          <ac:grpSpMkLst>
            <pc:docMk/>
            <pc:sldMk cId="2582506699" sldId="302"/>
            <ac:grpSpMk id="33" creationId="{42D6F660-02E5-8E08-E58C-8A240AA44A18}"/>
          </ac:grpSpMkLst>
        </pc:grpChg>
        <pc:grpChg chg="del">
          <ac:chgData name="Aishwarya Ajaykumar" userId="307b0b44-a00f-4805-9cf2-d060adb91a4b" providerId="ADAL" clId="{2D3767EB-F60B-4B1E-B8AF-0A0196DC429F}" dt="2023-12-08T20:52:33.269" v="843" actId="478"/>
          <ac:grpSpMkLst>
            <pc:docMk/>
            <pc:sldMk cId="2582506699" sldId="302"/>
            <ac:grpSpMk id="37" creationId="{B2C49912-A980-609D-9D36-CA627CC4ADA8}"/>
          </ac:grpSpMkLst>
        </pc:grpChg>
        <pc:grpChg chg="del">
          <ac:chgData name="Aishwarya Ajaykumar" userId="307b0b44-a00f-4805-9cf2-d060adb91a4b" providerId="ADAL" clId="{2D3767EB-F60B-4B1E-B8AF-0A0196DC429F}" dt="2023-12-08T20:52:42.390" v="847" actId="478"/>
          <ac:grpSpMkLst>
            <pc:docMk/>
            <pc:sldMk cId="2582506699" sldId="302"/>
            <ac:grpSpMk id="40" creationId="{E5D9E87E-3910-1C8A-B978-0D9E06B0D01D}"/>
          </ac:grpSpMkLst>
        </pc:grpChg>
        <pc:grpChg chg="del">
          <ac:chgData name="Aishwarya Ajaykumar" userId="307b0b44-a00f-4805-9cf2-d060adb91a4b" providerId="ADAL" clId="{2D3767EB-F60B-4B1E-B8AF-0A0196DC429F}" dt="2023-12-08T20:47:19.089" v="810" actId="478"/>
          <ac:grpSpMkLst>
            <pc:docMk/>
            <pc:sldMk cId="2582506699" sldId="302"/>
            <ac:grpSpMk id="47" creationId="{C17813C6-5DEF-BA46-C718-F723B4FC319F}"/>
          </ac:grpSpMkLst>
        </pc:grpChg>
        <pc:grpChg chg="del">
          <ac:chgData name="Aishwarya Ajaykumar" userId="307b0b44-a00f-4805-9cf2-d060adb91a4b" providerId="ADAL" clId="{2D3767EB-F60B-4B1E-B8AF-0A0196DC429F}" dt="2023-12-08T20:50:56.780" v="831" actId="478"/>
          <ac:grpSpMkLst>
            <pc:docMk/>
            <pc:sldMk cId="2582506699" sldId="302"/>
            <ac:grpSpMk id="51" creationId="{5CB0A3B8-9939-0FCC-8BA8-B9D87D646159}"/>
          </ac:grpSpMkLst>
        </pc:grpChg>
        <pc:grpChg chg="del">
          <ac:chgData name="Aishwarya Ajaykumar" userId="307b0b44-a00f-4805-9cf2-d060adb91a4b" providerId="ADAL" clId="{2D3767EB-F60B-4B1E-B8AF-0A0196DC429F}" dt="2023-12-08T20:53:16.086" v="851" actId="478"/>
          <ac:grpSpMkLst>
            <pc:docMk/>
            <pc:sldMk cId="2582506699" sldId="302"/>
            <ac:grpSpMk id="55" creationId="{D916481E-5B78-AF61-ECFB-BAF154365B2F}"/>
          </ac:grpSpMkLst>
        </pc:grpChg>
        <pc:graphicFrameChg chg="add mod">
          <ac:chgData name="Aishwarya Ajaykumar" userId="307b0b44-a00f-4805-9cf2-d060adb91a4b" providerId="ADAL" clId="{2D3767EB-F60B-4B1E-B8AF-0A0196DC429F}" dt="2023-12-08T21:23:56.459" v="1285" actId="1076"/>
          <ac:graphicFrameMkLst>
            <pc:docMk/>
            <pc:sldMk cId="2582506699" sldId="302"/>
            <ac:graphicFrameMk id="1048" creationId="{2B100700-C4D5-3A2A-C239-C61F77300ABA}"/>
          </ac:graphicFrameMkLst>
        </pc:graphicFrameChg>
        <pc:picChg chg="del">
          <ac:chgData name="Aishwarya Ajaykumar" userId="307b0b44-a00f-4805-9cf2-d060adb91a4b" providerId="ADAL" clId="{2D3767EB-F60B-4B1E-B8AF-0A0196DC429F}" dt="2023-12-08T20:41:57.790" v="742" actId="478"/>
          <ac:picMkLst>
            <pc:docMk/>
            <pc:sldMk cId="2582506699" sldId="302"/>
            <ac:picMk id="9" creationId="{E790108E-F7CB-31A2-0B4C-3300B24DCE6A}"/>
          </ac:picMkLst>
        </pc:picChg>
        <pc:picChg chg="del">
          <ac:chgData name="Aishwarya Ajaykumar" userId="307b0b44-a00f-4805-9cf2-d060adb91a4b" providerId="ADAL" clId="{2D3767EB-F60B-4B1E-B8AF-0A0196DC429F}" dt="2023-12-08T20:43:06.048" v="771" actId="478"/>
          <ac:picMkLst>
            <pc:docMk/>
            <pc:sldMk cId="2582506699" sldId="302"/>
            <ac:picMk id="13" creationId="{72839E5E-CB4F-24BE-C38F-8C2D4CF3D597}"/>
          </ac:picMkLst>
        </pc:picChg>
        <pc:picChg chg="del">
          <ac:chgData name="Aishwarya Ajaykumar" userId="307b0b44-a00f-4805-9cf2-d060adb91a4b" providerId="ADAL" clId="{2D3767EB-F60B-4B1E-B8AF-0A0196DC429F}" dt="2023-12-08T20:42:55.359" v="766" actId="478"/>
          <ac:picMkLst>
            <pc:docMk/>
            <pc:sldMk cId="2582506699" sldId="302"/>
            <ac:picMk id="17" creationId="{383C379E-F195-2A8E-9107-D68F28F8213D}"/>
          </ac:picMkLst>
        </pc:picChg>
        <pc:picChg chg="del topLvl">
          <ac:chgData name="Aishwarya Ajaykumar" userId="307b0b44-a00f-4805-9cf2-d060adb91a4b" providerId="ADAL" clId="{2D3767EB-F60B-4B1E-B8AF-0A0196DC429F}" dt="2023-12-08T20:45:34.504" v="797" actId="478"/>
          <ac:picMkLst>
            <pc:docMk/>
            <pc:sldMk cId="2582506699" sldId="302"/>
            <ac:picMk id="22" creationId="{FD44184C-E5D9-3E67-D5AD-93326D507389}"/>
          </ac:picMkLst>
        </pc:picChg>
        <pc:picChg chg="del topLvl">
          <ac:chgData name="Aishwarya Ajaykumar" userId="307b0b44-a00f-4805-9cf2-d060adb91a4b" providerId="ADAL" clId="{2D3767EB-F60B-4B1E-B8AF-0A0196DC429F}" dt="2023-12-08T20:53:36.573" v="857" actId="478"/>
          <ac:picMkLst>
            <pc:docMk/>
            <pc:sldMk cId="2582506699" sldId="302"/>
            <ac:picMk id="27" creationId="{F33DFCAD-5FF4-B40A-500D-21F2B7603471}"/>
          </ac:picMkLst>
        </pc:picChg>
        <pc:picChg chg="del topLvl">
          <ac:chgData name="Aishwarya Ajaykumar" userId="307b0b44-a00f-4805-9cf2-d060adb91a4b" providerId="ADAL" clId="{2D3767EB-F60B-4B1E-B8AF-0A0196DC429F}" dt="2023-12-08T20:47:25.434" v="813" actId="478"/>
          <ac:picMkLst>
            <pc:docMk/>
            <pc:sldMk cId="2582506699" sldId="302"/>
            <ac:picMk id="32" creationId="{54F5A53B-4E28-23FD-5372-671CF2AA81ED}"/>
          </ac:picMkLst>
        </pc:picChg>
        <pc:picChg chg="del topLvl">
          <ac:chgData name="Aishwarya Ajaykumar" userId="307b0b44-a00f-4805-9cf2-d060adb91a4b" providerId="ADAL" clId="{2D3767EB-F60B-4B1E-B8AF-0A0196DC429F}" dt="2023-12-08T20:51:31.857" v="839" actId="478"/>
          <ac:picMkLst>
            <pc:docMk/>
            <pc:sldMk cId="2582506699" sldId="302"/>
            <ac:picMk id="35" creationId="{CEA0C2A1-156C-509A-F691-57DB05376AC1}"/>
          </ac:picMkLst>
        </pc:picChg>
        <pc:picChg chg="del topLvl">
          <ac:chgData name="Aishwarya Ajaykumar" userId="307b0b44-a00f-4805-9cf2-d060adb91a4b" providerId="ADAL" clId="{2D3767EB-F60B-4B1E-B8AF-0A0196DC429F}" dt="2023-12-08T20:52:33.269" v="843" actId="478"/>
          <ac:picMkLst>
            <pc:docMk/>
            <pc:sldMk cId="2582506699" sldId="302"/>
            <ac:picMk id="39" creationId="{20DAFDA2-D0A8-DC85-C2D7-E36610E4DEB4}"/>
          </ac:picMkLst>
        </pc:picChg>
        <pc:picChg chg="del topLvl">
          <ac:chgData name="Aishwarya Ajaykumar" userId="307b0b44-a00f-4805-9cf2-d060adb91a4b" providerId="ADAL" clId="{2D3767EB-F60B-4B1E-B8AF-0A0196DC429F}" dt="2023-12-08T20:52:42.390" v="847" actId="478"/>
          <ac:picMkLst>
            <pc:docMk/>
            <pc:sldMk cId="2582506699" sldId="302"/>
            <ac:picMk id="42" creationId="{E8138B78-F09B-FE9A-22B3-5585D8B4EA85}"/>
          </ac:picMkLst>
        </pc:picChg>
        <pc:picChg chg="del topLvl">
          <ac:chgData name="Aishwarya Ajaykumar" userId="307b0b44-a00f-4805-9cf2-d060adb91a4b" providerId="ADAL" clId="{2D3767EB-F60B-4B1E-B8AF-0A0196DC429F}" dt="2023-12-08T20:47:19.089" v="810" actId="478"/>
          <ac:picMkLst>
            <pc:docMk/>
            <pc:sldMk cId="2582506699" sldId="302"/>
            <ac:picMk id="49" creationId="{1B2BA50B-8A98-9CB1-C0E8-65254587814A}"/>
          </ac:picMkLst>
        </pc:picChg>
        <pc:picChg chg="del topLvl">
          <ac:chgData name="Aishwarya Ajaykumar" userId="307b0b44-a00f-4805-9cf2-d060adb91a4b" providerId="ADAL" clId="{2D3767EB-F60B-4B1E-B8AF-0A0196DC429F}" dt="2023-12-08T20:50:56.780" v="831" actId="478"/>
          <ac:picMkLst>
            <pc:docMk/>
            <pc:sldMk cId="2582506699" sldId="302"/>
            <ac:picMk id="53" creationId="{8640816A-3226-B9A2-4558-70ACAFFE18B7}"/>
          </ac:picMkLst>
        </pc:picChg>
        <pc:picChg chg="del topLvl">
          <ac:chgData name="Aishwarya Ajaykumar" userId="307b0b44-a00f-4805-9cf2-d060adb91a4b" providerId="ADAL" clId="{2D3767EB-F60B-4B1E-B8AF-0A0196DC429F}" dt="2023-12-08T20:53:16.086" v="851" actId="478"/>
          <ac:picMkLst>
            <pc:docMk/>
            <pc:sldMk cId="2582506699" sldId="302"/>
            <ac:picMk id="57" creationId="{DF86425F-C3E7-602C-F5C3-8B284C5EE9C5}"/>
          </ac:picMkLst>
        </pc:picChg>
        <pc:picChg chg="add mod">
          <ac:chgData name="Aishwarya Ajaykumar" userId="307b0b44-a00f-4805-9cf2-d060adb91a4b" providerId="ADAL" clId="{2D3767EB-F60B-4B1E-B8AF-0A0196DC429F}" dt="2023-12-08T20:42:28.777" v="765" actId="1076"/>
          <ac:picMkLst>
            <pc:docMk/>
            <pc:sldMk cId="2582506699" sldId="302"/>
            <ac:picMk id="59" creationId="{C9CE3A69-0F87-FDD3-53D6-81EB01AFC5A6}"/>
          </ac:picMkLst>
        </pc:picChg>
        <pc:picChg chg="add mod">
          <ac:chgData name="Aishwarya Ajaykumar" userId="307b0b44-a00f-4805-9cf2-d060adb91a4b" providerId="ADAL" clId="{2D3767EB-F60B-4B1E-B8AF-0A0196DC429F}" dt="2023-12-08T20:43:02.396" v="769" actId="1076"/>
          <ac:picMkLst>
            <pc:docMk/>
            <pc:sldMk cId="2582506699" sldId="302"/>
            <ac:picMk id="61" creationId="{83DCF071-C6E7-F248-9A17-4F33744E1A5B}"/>
          </ac:picMkLst>
        </pc:picChg>
        <pc:picChg chg="add del mod">
          <ac:chgData name="Aishwarya Ajaykumar" userId="307b0b44-a00f-4805-9cf2-d060adb91a4b" providerId="ADAL" clId="{2D3767EB-F60B-4B1E-B8AF-0A0196DC429F}" dt="2023-12-08T20:54:20.410" v="867" actId="478"/>
          <ac:picMkLst>
            <pc:docMk/>
            <pc:sldMk cId="2582506699" sldId="302"/>
            <ac:picMk id="1025" creationId="{E46F43E0-E6CE-AC02-8B94-04120A4F103A}"/>
          </ac:picMkLst>
        </pc:picChg>
        <pc:picChg chg="add mod">
          <ac:chgData name="Aishwarya Ajaykumar" userId="307b0b44-a00f-4805-9cf2-d060adb91a4b" providerId="ADAL" clId="{2D3767EB-F60B-4B1E-B8AF-0A0196DC429F}" dt="2023-12-08T20:47:22.363" v="811" actId="1076"/>
          <ac:picMkLst>
            <pc:docMk/>
            <pc:sldMk cId="2582506699" sldId="302"/>
            <ac:picMk id="1027" creationId="{F55BF783-E2BC-42A9-EE33-39AB5F0034EC}"/>
          </ac:picMkLst>
        </pc:picChg>
        <pc:picChg chg="add mod">
          <ac:chgData name="Aishwarya Ajaykumar" userId="307b0b44-a00f-4805-9cf2-d060adb91a4b" providerId="ADAL" clId="{2D3767EB-F60B-4B1E-B8AF-0A0196DC429F}" dt="2023-12-08T20:47:29.047" v="814" actId="1076"/>
          <ac:picMkLst>
            <pc:docMk/>
            <pc:sldMk cId="2582506699" sldId="302"/>
            <ac:picMk id="1028" creationId="{96EAD604-BB78-5461-DEAA-D49D032D0DA3}"/>
          </ac:picMkLst>
        </pc:picChg>
        <pc:picChg chg="add del mod">
          <ac:chgData name="Aishwarya Ajaykumar" userId="307b0b44-a00f-4805-9cf2-d060adb91a4b" providerId="ADAL" clId="{2D3767EB-F60B-4B1E-B8AF-0A0196DC429F}" dt="2023-12-08T20:50:52.818" v="830" actId="478"/>
          <ac:picMkLst>
            <pc:docMk/>
            <pc:sldMk cId="2582506699" sldId="302"/>
            <ac:picMk id="1030" creationId="{384EFC21-B6D4-F8EC-8634-6CD103DD8436}"/>
          </ac:picMkLst>
        </pc:picChg>
        <pc:picChg chg="mod">
          <ac:chgData name="Aishwarya Ajaykumar" userId="307b0b44-a00f-4805-9cf2-d060adb91a4b" providerId="ADAL" clId="{2D3767EB-F60B-4B1E-B8AF-0A0196DC429F}" dt="2023-12-08T20:43:25.732" v="775" actId="1076"/>
          <ac:picMkLst>
            <pc:docMk/>
            <pc:sldMk cId="2582506699" sldId="302"/>
            <ac:picMk id="1032" creationId="{C4E7918F-6021-5947-2082-F599BA6C728F}"/>
          </ac:picMkLst>
        </pc:picChg>
        <pc:picChg chg="add mod">
          <ac:chgData name="Aishwarya Ajaykumar" userId="307b0b44-a00f-4805-9cf2-d060adb91a4b" providerId="ADAL" clId="{2D3767EB-F60B-4B1E-B8AF-0A0196DC429F}" dt="2023-12-08T20:51:27.299" v="836" actId="1076"/>
          <ac:picMkLst>
            <pc:docMk/>
            <pc:sldMk cId="2582506699" sldId="302"/>
            <ac:picMk id="1033" creationId="{245CFD96-B0B9-54B2-7A76-6229F309D50F}"/>
          </ac:picMkLst>
        </pc:picChg>
        <pc:picChg chg="add mod">
          <ac:chgData name="Aishwarya Ajaykumar" userId="307b0b44-a00f-4805-9cf2-d060adb91a4b" providerId="ADAL" clId="{2D3767EB-F60B-4B1E-B8AF-0A0196DC429F}" dt="2023-12-08T20:52:13.113" v="842" actId="1076"/>
          <ac:picMkLst>
            <pc:docMk/>
            <pc:sldMk cId="2582506699" sldId="302"/>
            <ac:picMk id="1035" creationId="{84650563-8218-634C-83C0-0F3C6A1E249F}"/>
          </ac:picMkLst>
        </pc:picChg>
        <pc:picChg chg="add mod">
          <ac:chgData name="Aishwarya Ajaykumar" userId="307b0b44-a00f-4805-9cf2-d060adb91a4b" providerId="ADAL" clId="{2D3767EB-F60B-4B1E-B8AF-0A0196DC429F}" dt="2023-12-08T20:52:40.141" v="846" actId="1076"/>
          <ac:picMkLst>
            <pc:docMk/>
            <pc:sldMk cId="2582506699" sldId="302"/>
            <ac:picMk id="1037" creationId="{C7AA441C-0E57-8C87-DD62-DF42F792CABC}"/>
          </ac:picMkLst>
        </pc:picChg>
        <pc:picChg chg="add mod">
          <ac:chgData name="Aishwarya Ajaykumar" userId="307b0b44-a00f-4805-9cf2-d060adb91a4b" providerId="ADAL" clId="{2D3767EB-F60B-4B1E-B8AF-0A0196DC429F}" dt="2023-12-08T20:52:53.208" v="850" actId="1076"/>
          <ac:picMkLst>
            <pc:docMk/>
            <pc:sldMk cId="2582506699" sldId="302"/>
            <ac:picMk id="1039" creationId="{F23FBAD7-1B79-395E-9B85-57DF01697995}"/>
          </ac:picMkLst>
        </pc:picChg>
        <pc:picChg chg="add mod">
          <ac:chgData name="Aishwarya Ajaykumar" userId="307b0b44-a00f-4805-9cf2-d060adb91a4b" providerId="ADAL" clId="{2D3767EB-F60B-4B1E-B8AF-0A0196DC429F}" dt="2023-12-08T20:53:29.482" v="856" actId="1076"/>
          <ac:picMkLst>
            <pc:docMk/>
            <pc:sldMk cId="2582506699" sldId="302"/>
            <ac:picMk id="1041" creationId="{8B131215-ACE6-4F0C-F099-3F5B82668461}"/>
          </ac:picMkLst>
        </pc:picChg>
        <pc:picChg chg="add del mod">
          <ac:chgData name="Aishwarya Ajaykumar" userId="307b0b44-a00f-4805-9cf2-d060adb91a4b" providerId="ADAL" clId="{2D3767EB-F60B-4B1E-B8AF-0A0196DC429F}" dt="2023-12-08T20:53:59.530" v="863" actId="22"/>
          <ac:picMkLst>
            <pc:docMk/>
            <pc:sldMk cId="2582506699" sldId="302"/>
            <ac:picMk id="1043" creationId="{16161B3B-B091-14F0-050F-88372A1A87F6}"/>
          </ac:picMkLst>
        </pc:picChg>
        <pc:picChg chg="add mod">
          <ac:chgData name="Aishwarya Ajaykumar" userId="307b0b44-a00f-4805-9cf2-d060adb91a4b" providerId="ADAL" clId="{2D3767EB-F60B-4B1E-B8AF-0A0196DC429F}" dt="2023-12-08T20:54:16.774" v="866" actId="1076"/>
          <ac:picMkLst>
            <pc:docMk/>
            <pc:sldMk cId="2582506699" sldId="302"/>
            <ac:picMk id="1045" creationId="{C25B27B2-CDF9-292E-1FB5-4FC2AF919E7F}"/>
          </ac:picMkLst>
        </pc:picChg>
        <pc:picChg chg="add mod">
          <ac:chgData name="Aishwarya Ajaykumar" userId="307b0b44-a00f-4805-9cf2-d060adb91a4b" providerId="ADAL" clId="{2D3767EB-F60B-4B1E-B8AF-0A0196DC429F}" dt="2023-12-08T20:55:01.808" v="874" actId="14100"/>
          <ac:picMkLst>
            <pc:docMk/>
            <pc:sldMk cId="2582506699" sldId="302"/>
            <ac:picMk id="1047" creationId="{9F670455-F823-101B-CD20-D786583ED020}"/>
          </ac:picMkLst>
        </pc:picChg>
        <pc:cxnChg chg="mod">
          <ac:chgData name="Aishwarya Ajaykumar" userId="307b0b44-a00f-4805-9cf2-d060adb91a4b" providerId="ADAL" clId="{2D3767EB-F60B-4B1E-B8AF-0A0196DC429F}" dt="2023-12-08T20:55:52.279" v="875" actId="14861"/>
          <ac:cxnSpMkLst>
            <pc:docMk/>
            <pc:sldMk cId="2582506699" sldId="302"/>
            <ac:cxnSpMk id="2" creationId="{1BA620D6-FCD9-63A3-AA0B-ECC21AB679F6}"/>
          </ac:cxnSpMkLst>
        </pc:cxnChg>
        <pc:cxnChg chg="del">
          <ac:chgData name="Aishwarya Ajaykumar" userId="307b0b44-a00f-4805-9cf2-d060adb91a4b" providerId="ADAL" clId="{2D3767EB-F60B-4B1E-B8AF-0A0196DC429F}" dt="2023-12-08T20:44:00.462" v="788" actId="478"/>
          <ac:cxnSpMkLst>
            <pc:docMk/>
            <pc:sldMk cId="2582506699" sldId="302"/>
            <ac:cxnSpMk id="3" creationId="{7057B708-1D3A-2612-0288-93F570C1466F}"/>
          </ac:cxnSpMkLst>
        </pc:cxnChg>
        <pc:cxnChg chg="mod">
          <ac:chgData name="Aishwarya Ajaykumar" userId="307b0b44-a00f-4805-9cf2-d060adb91a4b" providerId="ADAL" clId="{2D3767EB-F60B-4B1E-B8AF-0A0196DC429F}" dt="2023-12-08T20:55:52.279" v="875" actId="14861"/>
          <ac:cxnSpMkLst>
            <pc:docMk/>
            <pc:sldMk cId="2582506699" sldId="302"/>
            <ac:cxnSpMk id="28" creationId="{46FB3FDF-DA21-FDFE-7283-F9FC6C82F45F}"/>
          </ac:cxnSpMkLst>
        </pc:cxnChg>
        <pc:cxnChg chg="mod">
          <ac:chgData name="Aishwarya Ajaykumar" userId="307b0b44-a00f-4805-9cf2-d060adb91a4b" providerId="ADAL" clId="{2D3767EB-F60B-4B1E-B8AF-0A0196DC429F}" dt="2023-12-08T20:55:52.279" v="875" actId="14861"/>
          <ac:cxnSpMkLst>
            <pc:docMk/>
            <pc:sldMk cId="2582506699" sldId="302"/>
            <ac:cxnSpMk id="45" creationId="{FAB55E23-806A-2589-D928-C39F61DB99C0}"/>
          </ac:cxnSpMkLst>
        </pc:cxnChg>
      </pc:sldChg>
      <pc:sldChg chg="addSp modSp mod ord">
        <pc:chgData name="Aishwarya Ajaykumar" userId="307b0b44-a00f-4805-9cf2-d060adb91a4b" providerId="ADAL" clId="{2D3767EB-F60B-4B1E-B8AF-0A0196DC429F}" dt="2023-12-08T23:45:25.084" v="2765"/>
        <pc:sldMkLst>
          <pc:docMk/>
          <pc:sldMk cId="1781598134" sldId="303"/>
        </pc:sldMkLst>
        <pc:spChg chg="add mod">
          <ac:chgData name="Aishwarya Ajaykumar" userId="307b0b44-a00f-4805-9cf2-d060adb91a4b" providerId="ADAL" clId="{2D3767EB-F60B-4B1E-B8AF-0A0196DC429F}" dt="2023-12-08T22:25:32.674" v="1869" actId="20577"/>
          <ac:spMkLst>
            <pc:docMk/>
            <pc:sldMk cId="1781598134" sldId="303"/>
            <ac:spMk id="2" creationId="{1913225D-9D30-4D30-9B67-6CA4FA035173}"/>
          </ac:spMkLst>
        </pc:spChg>
        <pc:spChg chg="mod">
          <ac:chgData name="Aishwarya Ajaykumar" userId="307b0b44-a00f-4805-9cf2-d060adb91a4b" providerId="ADAL" clId="{2D3767EB-F60B-4B1E-B8AF-0A0196DC429F}" dt="2023-12-08T22:23:51.707" v="1787" actId="108"/>
          <ac:spMkLst>
            <pc:docMk/>
            <pc:sldMk cId="1781598134" sldId="303"/>
            <ac:spMk id="4" creationId="{D8E01108-B219-C42E-61C5-50BAE48D3764}"/>
          </ac:spMkLst>
        </pc:spChg>
        <pc:spChg chg="mod">
          <ac:chgData name="Aishwarya Ajaykumar" userId="307b0b44-a00f-4805-9cf2-d060adb91a4b" providerId="ADAL" clId="{2D3767EB-F60B-4B1E-B8AF-0A0196DC429F}" dt="2023-12-08T22:24:31.035" v="1857" actId="20577"/>
          <ac:spMkLst>
            <pc:docMk/>
            <pc:sldMk cId="1781598134" sldId="303"/>
            <ac:spMk id="5" creationId="{CF6F99A4-969C-36B5-E955-9AB4D00B585B}"/>
          </ac:spMkLst>
        </pc:spChg>
      </pc:sldChg>
      <pc:sldChg chg="addSp modSp mod ord">
        <pc:chgData name="Aishwarya Ajaykumar" userId="307b0b44-a00f-4805-9cf2-d060adb91a4b" providerId="ADAL" clId="{2D3767EB-F60B-4B1E-B8AF-0A0196DC429F}" dt="2023-12-08T23:00:52.354" v="2245"/>
        <pc:sldMkLst>
          <pc:docMk/>
          <pc:sldMk cId="1156503157" sldId="304"/>
        </pc:sldMkLst>
        <pc:spChg chg="mod">
          <ac:chgData name="Aishwarya Ajaykumar" userId="307b0b44-a00f-4805-9cf2-d060adb91a4b" providerId="ADAL" clId="{2D3767EB-F60B-4B1E-B8AF-0A0196DC429F}" dt="2023-12-08T22:02:14.479" v="1753" actId="20577"/>
          <ac:spMkLst>
            <pc:docMk/>
            <pc:sldMk cId="1156503157" sldId="304"/>
            <ac:spMk id="5" creationId="{CF6F99A4-969C-36B5-E955-9AB4D00B585B}"/>
          </ac:spMkLst>
        </pc:spChg>
        <pc:spChg chg="mod">
          <ac:chgData name="Aishwarya Ajaykumar" userId="307b0b44-a00f-4805-9cf2-d060adb91a4b" providerId="ADAL" clId="{2D3767EB-F60B-4B1E-B8AF-0A0196DC429F}" dt="2023-12-08T21:57:32.520" v="1573" actId="255"/>
          <ac:spMkLst>
            <pc:docMk/>
            <pc:sldMk cId="1156503157" sldId="304"/>
            <ac:spMk id="9" creationId="{5CAE4DB7-64AE-5DC1-29FF-0BB8B195A217}"/>
          </ac:spMkLst>
        </pc:spChg>
        <pc:spChg chg="mod">
          <ac:chgData name="Aishwarya Ajaykumar" userId="307b0b44-a00f-4805-9cf2-d060adb91a4b" providerId="ADAL" clId="{2D3767EB-F60B-4B1E-B8AF-0A0196DC429F}" dt="2023-12-08T21:57:18.463" v="1572" actId="20577"/>
          <ac:spMkLst>
            <pc:docMk/>
            <pc:sldMk cId="1156503157" sldId="304"/>
            <ac:spMk id="11" creationId="{CB2662BC-59C1-1DD4-558D-F57262E01207}"/>
          </ac:spMkLst>
        </pc:spChg>
        <pc:picChg chg="add mod">
          <ac:chgData name="Aishwarya Ajaykumar" userId="307b0b44-a00f-4805-9cf2-d060adb91a4b" providerId="ADAL" clId="{2D3767EB-F60B-4B1E-B8AF-0A0196DC429F}" dt="2023-12-08T22:04:08.847" v="1755" actId="1076"/>
          <ac:picMkLst>
            <pc:docMk/>
            <pc:sldMk cId="1156503157" sldId="304"/>
            <ac:picMk id="6" creationId="{A6E40CE4-90C7-6BFB-2F8F-C687E508BE7A}"/>
          </ac:picMkLst>
        </pc:picChg>
        <pc:picChg chg="add">
          <ac:chgData name="Aishwarya Ajaykumar" userId="307b0b44-a00f-4805-9cf2-d060adb91a4b" providerId="ADAL" clId="{2D3767EB-F60B-4B1E-B8AF-0A0196DC429F}" dt="2023-12-08T22:04:29.543" v="1756" actId="22"/>
          <ac:picMkLst>
            <pc:docMk/>
            <pc:sldMk cId="1156503157" sldId="304"/>
            <ac:picMk id="12" creationId="{E8891ED9-EC5F-93F4-6459-DF6C16E7817C}"/>
          </ac:picMkLst>
        </pc:picChg>
        <pc:picChg chg="add mod">
          <ac:chgData name="Aishwarya Ajaykumar" userId="307b0b44-a00f-4805-9cf2-d060adb91a4b" providerId="ADAL" clId="{2D3767EB-F60B-4B1E-B8AF-0A0196DC429F}" dt="2023-12-08T22:04:48.681" v="1758" actId="1076"/>
          <ac:picMkLst>
            <pc:docMk/>
            <pc:sldMk cId="1156503157" sldId="304"/>
            <ac:picMk id="14" creationId="{8558968D-25E7-5AB2-C577-9EF8AC8F8B93}"/>
          </ac:picMkLst>
        </pc:picChg>
        <pc:picChg chg="add mod">
          <ac:chgData name="Aishwarya Ajaykumar" userId="307b0b44-a00f-4805-9cf2-d060adb91a4b" providerId="ADAL" clId="{2D3767EB-F60B-4B1E-B8AF-0A0196DC429F}" dt="2023-12-08T22:05:06.131" v="1760" actId="1076"/>
          <ac:picMkLst>
            <pc:docMk/>
            <pc:sldMk cId="1156503157" sldId="304"/>
            <ac:picMk id="19" creationId="{E4541DF0-31F5-AA7F-5EF1-2E359D76CE4C}"/>
          </ac:picMkLst>
        </pc:picChg>
      </pc:sldChg>
      <pc:sldChg chg="ord">
        <pc:chgData name="Aishwarya Ajaykumar" userId="307b0b44-a00f-4805-9cf2-d060adb91a4b" providerId="ADAL" clId="{2D3767EB-F60B-4B1E-B8AF-0A0196DC429F}" dt="2023-12-08T22:24:57.529" v="1859"/>
        <pc:sldMkLst>
          <pc:docMk/>
          <pc:sldMk cId="141568325" sldId="305"/>
        </pc:sldMkLst>
      </pc:sldChg>
      <pc:sldChg chg="ord">
        <pc:chgData name="Aishwarya Ajaykumar" userId="307b0b44-a00f-4805-9cf2-d060adb91a4b" providerId="ADAL" clId="{2D3767EB-F60B-4B1E-B8AF-0A0196DC429F}" dt="2023-12-08T22:24:57.529" v="1859"/>
        <pc:sldMkLst>
          <pc:docMk/>
          <pc:sldMk cId="1726653100" sldId="306"/>
        </pc:sldMkLst>
      </pc:sldChg>
      <pc:sldChg chg="ord">
        <pc:chgData name="Aishwarya Ajaykumar" userId="307b0b44-a00f-4805-9cf2-d060adb91a4b" providerId="ADAL" clId="{2D3767EB-F60B-4B1E-B8AF-0A0196DC429F}" dt="2023-12-08T22:24:57.529" v="1859"/>
        <pc:sldMkLst>
          <pc:docMk/>
          <pc:sldMk cId="1620975020" sldId="307"/>
        </pc:sldMkLst>
      </pc:sldChg>
      <pc:sldChg chg="ord">
        <pc:chgData name="Aishwarya Ajaykumar" userId="307b0b44-a00f-4805-9cf2-d060adb91a4b" providerId="ADAL" clId="{2D3767EB-F60B-4B1E-B8AF-0A0196DC429F}" dt="2023-12-08T22:24:57.529" v="1859"/>
        <pc:sldMkLst>
          <pc:docMk/>
          <pc:sldMk cId="593288896" sldId="308"/>
        </pc:sldMkLst>
      </pc:sldChg>
      <pc:sldChg chg="delSp modSp mod ord">
        <pc:chgData name="Aishwarya Ajaykumar" userId="307b0b44-a00f-4805-9cf2-d060adb91a4b" providerId="ADAL" clId="{2D3767EB-F60B-4B1E-B8AF-0A0196DC429F}" dt="2023-12-08T23:44:40.310" v="2763"/>
        <pc:sldMkLst>
          <pc:docMk/>
          <pc:sldMk cId="318123528" sldId="309"/>
        </pc:sldMkLst>
        <pc:spChg chg="mod">
          <ac:chgData name="Aishwarya Ajaykumar" userId="307b0b44-a00f-4805-9cf2-d060adb91a4b" providerId="ADAL" clId="{2D3767EB-F60B-4B1E-B8AF-0A0196DC429F}" dt="2023-12-08T22:55:55.223" v="2176" actId="20577"/>
          <ac:spMkLst>
            <pc:docMk/>
            <pc:sldMk cId="318123528" sldId="309"/>
            <ac:spMk id="4" creationId="{D8E01108-B219-C42E-61C5-50BAE48D3764}"/>
          </ac:spMkLst>
        </pc:spChg>
        <pc:picChg chg="del">
          <ac:chgData name="Aishwarya Ajaykumar" userId="307b0b44-a00f-4805-9cf2-d060adb91a4b" providerId="ADAL" clId="{2D3767EB-F60B-4B1E-B8AF-0A0196DC429F}" dt="2023-12-08T22:53:20.905" v="2102" actId="478"/>
          <ac:picMkLst>
            <pc:docMk/>
            <pc:sldMk cId="318123528" sldId="309"/>
            <ac:picMk id="9" creationId="{570CD05C-6DFE-E9FD-26A5-B82A838111E3}"/>
          </ac:picMkLst>
        </pc:picChg>
        <pc:picChg chg="del">
          <ac:chgData name="Aishwarya Ajaykumar" userId="307b0b44-a00f-4805-9cf2-d060adb91a4b" providerId="ADAL" clId="{2D3767EB-F60B-4B1E-B8AF-0A0196DC429F}" dt="2023-12-08T22:53:22.249" v="2103" actId="478"/>
          <ac:picMkLst>
            <pc:docMk/>
            <pc:sldMk cId="318123528" sldId="309"/>
            <ac:picMk id="11" creationId="{DA525DA2-9DB0-C5A5-AC3D-6C7A4C6949F9}"/>
          </ac:picMkLst>
        </pc:picChg>
      </pc:sldChg>
      <pc:sldChg chg="addSp delSp modSp new mod ord setBg modShow">
        <pc:chgData name="Aishwarya Ajaykumar" userId="307b0b44-a00f-4805-9cf2-d060adb91a4b" providerId="ADAL" clId="{2D3767EB-F60B-4B1E-B8AF-0A0196DC429F}" dt="2023-12-09T04:10:47.806" v="4618" actId="729"/>
        <pc:sldMkLst>
          <pc:docMk/>
          <pc:sldMk cId="601986255" sldId="310"/>
        </pc:sldMkLst>
        <pc:spChg chg="add del">
          <ac:chgData name="Aishwarya Ajaykumar" userId="307b0b44-a00f-4805-9cf2-d060adb91a4b" providerId="ADAL" clId="{2D3767EB-F60B-4B1E-B8AF-0A0196DC429F}" dt="2023-12-08T21:09:29.901" v="1023" actId="26606"/>
          <ac:spMkLst>
            <pc:docMk/>
            <pc:sldMk cId="601986255" sldId="310"/>
            <ac:spMk id="10" creationId="{42A4FC2C-047E-45A5-965D-8E1E3BF09BC6}"/>
          </ac:spMkLst>
        </pc:spChg>
        <pc:picChg chg="add del mod">
          <ac:chgData name="Aishwarya Ajaykumar" userId="307b0b44-a00f-4805-9cf2-d060adb91a4b" providerId="ADAL" clId="{2D3767EB-F60B-4B1E-B8AF-0A0196DC429F}" dt="2023-12-08T21:07:30.060" v="1003" actId="478"/>
          <ac:picMkLst>
            <pc:docMk/>
            <pc:sldMk cId="601986255" sldId="310"/>
            <ac:picMk id="3" creationId="{084367B7-938E-4356-51BA-2DCEE7322710}"/>
          </ac:picMkLst>
        </pc:picChg>
        <pc:picChg chg="add mod">
          <ac:chgData name="Aishwarya Ajaykumar" userId="307b0b44-a00f-4805-9cf2-d060adb91a4b" providerId="ADAL" clId="{2D3767EB-F60B-4B1E-B8AF-0A0196DC429F}" dt="2023-12-09T03:18:04.650" v="4471" actId="1076"/>
          <ac:picMkLst>
            <pc:docMk/>
            <pc:sldMk cId="601986255" sldId="310"/>
            <ac:picMk id="3" creationId="{8AB5FADD-D839-7202-FAAE-7275E6AA1FB0}"/>
          </ac:picMkLst>
        </pc:picChg>
        <pc:picChg chg="add mod">
          <ac:chgData name="Aishwarya Ajaykumar" userId="307b0b44-a00f-4805-9cf2-d060adb91a4b" providerId="ADAL" clId="{2D3767EB-F60B-4B1E-B8AF-0A0196DC429F}" dt="2023-12-08T21:09:29.901" v="1023" actId="26606"/>
          <ac:picMkLst>
            <pc:docMk/>
            <pc:sldMk cId="601986255" sldId="310"/>
            <ac:picMk id="5" creationId="{EB26CA75-C26A-DD5F-DB9C-E2D098C65131}"/>
          </ac:picMkLst>
        </pc:picChg>
        <pc:picChg chg="add mod">
          <ac:chgData name="Aishwarya Ajaykumar" userId="307b0b44-a00f-4805-9cf2-d060adb91a4b" providerId="ADAL" clId="{2D3767EB-F60B-4B1E-B8AF-0A0196DC429F}" dt="2023-12-08T21:18:44.161" v="1151"/>
          <ac:picMkLst>
            <pc:docMk/>
            <pc:sldMk cId="601986255" sldId="310"/>
            <ac:picMk id="6" creationId="{E762750F-AC1A-0684-1C6C-50197319D18D}"/>
          </ac:picMkLst>
        </pc:picChg>
      </pc:sldChg>
      <pc:sldChg chg="addSp delSp modSp add mod ord setBg modShow">
        <pc:chgData name="Aishwarya Ajaykumar" userId="307b0b44-a00f-4805-9cf2-d060adb91a4b" providerId="ADAL" clId="{2D3767EB-F60B-4B1E-B8AF-0A0196DC429F}" dt="2023-12-09T04:10:47.806" v="4618" actId="729"/>
        <pc:sldMkLst>
          <pc:docMk/>
          <pc:sldMk cId="2883851452" sldId="311"/>
        </pc:sldMkLst>
        <pc:spChg chg="add del">
          <ac:chgData name="Aishwarya Ajaykumar" userId="307b0b44-a00f-4805-9cf2-d060adb91a4b" providerId="ADAL" clId="{2D3767EB-F60B-4B1E-B8AF-0A0196DC429F}" dt="2023-12-08T21:09:50.478" v="1025" actId="26606"/>
          <ac:spMkLst>
            <pc:docMk/>
            <pc:sldMk cId="2883851452" sldId="311"/>
            <ac:spMk id="8" creationId="{42A4FC2C-047E-45A5-965D-8E1E3BF09BC6}"/>
          </ac:spMkLst>
        </pc:spChg>
        <pc:spChg chg="add del">
          <ac:chgData name="Aishwarya Ajaykumar" userId="307b0b44-a00f-4805-9cf2-d060adb91a4b" providerId="ADAL" clId="{2D3767EB-F60B-4B1E-B8AF-0A0196DC429F}" dt="2023-12-08T21:15:37.446" v="1075" actId="26606"/>
          <ac:spMkLst>
            <pc:docMk/>
            <pc:sldMk cId="2883851452" sldId="311"/>
            <ac:spMk id="10" creationId="{1855405F-37A2-4869-9154-F8BE3BECE6C3}"/>
          </ac:spMkLst>
        </pc:spChg>
        <pc:spChg chg="add del">
          <ac:chgData name="Aishwarya Ajaykumar" userId="307b0b44-a00f-4805-9cf2-d060adb91a4b" providerId="ADAL" clId="{2D3767EB-F60B-4B1E-B8AF-0A0196DC429F}" dt="2023-12-08T21:15:37.446" v="1075" actId="26606"/>
          <ac:spMkLst>
            <pc:docMk/>
            <pc:sldMk cId="2883851452" sldId="311"/>
            <ac:spMk id="11" creationId="{01D0AF59-99C3-4251-AB9A-C966C6AD4400}"/>
          </ac:spMkLst>
        </pc:spChg>
        <pc:picChg chg="add mod">
          <ac:chgData name="Aishwarya Ajaykumar" userId="307b0b44-a00f-4805-9cf2-d060adb91a4b" providerId="ADAL" clId="{2D3767EB-F60B-4B1E-B8AF-0A0196DC429F}" dt="2023-12-08T21:09:50.478" v="1025" actId="26606"/>
          <ac:picMkLst>
            <pc:docMk/>
            <pc:sldMk cId="2883851452" sldId="311"/>
            <ac:picMk id="3" creationId="{88919AA5-5215-B7F7-9624-A2D7781D7F10}"/>
          </ac:picMkLst>
        </pc:picChg>
        <pc:picChg chg="add mod">
          <ac:chgData name="Aishwarya Ajaykumar" userId="307b0b44-a00f-4805-9cf2-d060adb91a4b" providerId="ADAL" clId="{2D3767EB-F60B-4B1E-B8AF-0A0196DC429F}" dt="2023-12-08T21:18:46.729" v="1152"/>
          <ac:picMkLst>
            <pc:docMk/>
            <pc:sldMk cId="2883851452" sldId="311"/>
            <ac:picMk id="4" creationId="{059D92DD-374E-A0BF-4F49-6199258075D8}"/>
          </ac:picMkLst>
        </pc:picChg>
        <pc:picChg chg="del">
          <ac:chgData name="Aishwarya Ajaykumar" userId="307b0b44-a00f-4805-9cf2-d060adb91a4b" providerId="ADAL" clId="{2D3767EB-F60B-4B1E-B8AF-0A0196DC429F}" dt="2023-12-08T21:09:08.989" v="1017" actId="478"/>
          <ac:picMkLst>
            <pc:docMk/>
            <pc:sldMk cId="2883851452" sldId="311"/>
            <ac:picMk id="5" creationId="{EB26CA75-C26A-DD5F-DB9C-E2D098C65131}"/>
          </ac:picMkLst>
        </pc:picChg>
      </pc:sldChg>
      <pc:sldChg chg="addSp delSp modSp add mod ord setBg delDesignElem modShow">
        <pc:chgData name="Aishwarya Ajaykumar" userId="307b0b44-a00f-4805-9cf2-d060adb91a4b" providerId="ADAL" clId="{2D3767EB-F60B-4B1E-B8AF-0A0196DC429F}" dt="2023-12-09T04:10:47.806" v="4618" actId="729"/>
        <pc:sldMkLst>
          <pc:docMk/>
          <pc:sldMk cId="447174464" sldId="312"/>
        </pc:sldMkLst>
        <pc:spChg chg="del">
          <ac:chgData name="Aishwarya Ajaykumar" userId="307b0b44-a00f-4805-9cf2-d060adb91a4b" providerId="ADAL" clId="{2D3767EB-F60B-4B1E-B8AF-0A0196DC429F}" dt="2023-12-08T21:09:56.132" v="1028"/>
          <ac:spMkLst>
            <pc:docMk/>
            <pc:sldMk cId="447174464" sldId="312"/>
            <ac:spMk id="10" creationId="{1855405F-37A2-4869-9154-F8BE3BECE6C3}"/>
          </ac:spMkLst>
        </pc:spChg>
        <pc:spChg chg="del">
          <ac:chgData name="Aishwarya Ajaykumar" userId="307b0b44-a00f-4805-9cf2-d060adb91a4b" providerId="ADAL" clId="{2D3767EB-F60B-4B1E-B8AF-0A0196DC429F}" dt="2023-12-08T21:09:56.132" v="1028"/>
          <ac:spMkLst>
            <pc:docMk/>
            <pc:sldMk cId="447174464" sldId="312"/>
            <ac:spMk id="11" creationId="{01D0AF59-99C3-4251-AB9A-C966C6AD4400}"/>
          </ac:spMkLst>
        </pc:spChg>
        <pc:picChg chg="del">
          <ac:chgData name="Aishwarya Ajaykumar" userId="307b0b44-a00f-4805-9cf2-d060adb91a4b" providerId="ADAL" clId="{2D3767EB-F60B-4B1E-B8AF-0A0196DC429F}" dt="2023-12-08T21:10:02.557" v="1035" actId="478"/>
          <ac:picMkLst>
            <pc:docMk/>
            <pc:sldMk cId="447174464" sldId="312"/>
            <ac:picMk id="3" creationId="{88919AA5-5215-B7F7-9624-A2D7781D7F10}"/>
          </ac:picMkLst>
        </pc:picChg>
        <pc:picChg chg="add mod">
          <ac:chgData name="Aishwarya Ajaykumar" userId="307b0b44-a00f-4805-9cf2-d060adb91a4b" providerId="ADAL" clId="{2D3767EB-F60B-4B1E-B8AF-0A0196DC429F}" dt="2023-12-08T21:10:19.875" v="1038" actId="26606"/>
          <ac:picMkLst>
            <pc:docMk/>
            <pc:sldMk cId="447174464" sldId="312"/>
            <ac:picMk id="4" creationId="{90B6097E-5501-D09B-C74C-198F4120070E}"/>
          </ac:picMkLst>
        </pc:picChg>
        <pc:picChg chg="add mod">
          <ac:chgData name="Aishwarya Ajaykumar" userId="307b0b44-a00f-4805-9cf2-d060adb91a4b" providerId="ADAL" clId="{2D3767EB-F60B-4B1E-B8AF-0A0196DC429F}" dt="2023-12-08T21:18:48.835" v="1153"/>
          <ac:picMkLst>
            <pc:docMk/>
            <pc:sldMk cId="447174464" sldId="312"/>
            <ac:picMk id="5" creationId="{1FD50707-EC71-960F-0426-893892469E30}"/>
          </ac:picMkLst>
        </pc:picChg>
      </pc:sldChg>
      <pc:sldChg chg="addSp delSp modSp add mod ord setBg delDesignElem modShow">
        <pc:chgData name="Aishwarya Ajaykumar" userId="307b0b44-a00f-4805-9cf2-d060adb91a4b" providerId="ADAL" clId="{2D3767EB-F60B-4B1E-B8AF-0A0196DC429F}" dt="2023-12-09T04:10:47.806" v="4618" actId="729"/>
        <pc:sldMkLst>
          <pc:docMk/>
          <pc:sldMk cId="2565918228" sldId="313"/>
        </pc:sldMkLst>
        <pc:spChg chg="del">
          <ac:chgData name="Aishwarya Ajaykumar" userId="307b0b44-a00f-4805-9cf2-d060adb91a4b" providerId="ADAL" clId="{2D3767EB-F60B-4B1E-B8AF-0A0196DC429F}" dt="2023-12-08T21:09:57.734" v="1030"/>
          <ac:spMkLst>
            <pc:docMk/>
            <pc:sldMk cId="2565918228" sldId="313"/>
            <ac:spMk id="10" creationId="{1855405F-37A2-4869-9154-F8BE3BECE6C3}"/>
          </ac:spMkLst>
        </pc:spChg>
        <pc:spChg chg="del">
          <ac:chgData name="Aishwarya Ajaykumar" userId="307b0b44-a00f-4805-9cf2-d060adb91a4b" providerId="ADAL" clId="{2D3767EB-F60B-4B1E-B8AF-0A0196DC429F}" dt="2023-12-08T21:09:57.734" v="1030"/>
          <ac:spMkLst>
            <pc:docMk/>
            <pc:sldMk cId="2565918228" sldId="313"/>
            <ac:spMk id="11" creationId="{01D0AF59-99C3-4251-AB9A-C966C6AD4400}"/>
          </ac:spMkLst>
        </pc:spChg>
        <pc:picChg chg="del">
          <ac:chgData name="Aishwarya Ajaykumar" userId="307b0b44-a00f-4805-9cf2-d060adb91a4b" providerId="ADAL" clId="{2D3767EB-F60B-4B1E-B8AF-0A0196DC429F}" dt="2023-12-08T21:10:23.199" v="1039" actId="478"/>
          <ac:picMkLst>
            <pc:docMk/>
            <pc:sldMk cId="2565918228" sldId="313"/>
            <ac:picMk id="3" creationId="{88919AA5-5215-B7F7-9624-A2D7781D7F10}"/>
          </ac:picMkLst>
        </pc:picChg>
        <pc:picChg chg="add del mod">
          <ac:chgData name="Aishwarya Ajaykumar" userId="307b0b44-a00f-4805-9cf2-d060adb91a4b" providerId="ADAL" clId="{2D3767EB-F60B-4B1E-B8AF-0A0196DC429F}" dt="2023-12-09T03:20:50.249" v="4480" actId="478"/>
          <ac:picMkLst>
            <pc:docMk/>
            <pc:sldMk cId="2565918228" sldId="313"/>
            <ac:picMk id="3" creationId="{C9839C24-EA76-5108-16DE-28471501A7DB}"/>
          </ac:picMkLst>
        </pc:picChg>
        <pc:picChg chg="add mod">
          <ac:chgData name="Aishwarya Ajaykumar" userId="307b0b44-a00f-4805-9cf2-d060adb91a4b" providerId="ADAL" clId="{2D3767EB-F60B-4B1E-B8AF-0A0196DC429F}" dt="2023-12-08T21:10:40.293" v="1041" actId="26606"/>
          <ac:picMkLst>
            <pc:docMk/>
            <pc:sldMk cId="2565918228" sldId="313"/>
            <ac:picMk id="4" creationId="{F6A2B89F-54D7-E22A-3D55-BDC439A7ED95}"/>
          </ac:picMkLst>
        </pc:picChg>
        <pc:picChg chg="add mod">
          <ac:chgData name="Aishwarya Ajaykumar" userId="307b0b44-a00f-4805-9cf2-d060adb91a4b" providerId="ADAL" clId="{2D3767EB-F60B-4B1E-B8AF-0A0196DC429F}" dt="2023-12-08T21:18:50.675" v="1154"/>
          <ac:picMkLst>
            <pc:docMk/>
            <pc:sldMk cId="2565918228" sldId="313"/>
            <ac:picMk id="5" creationId="{280EA3E9-F05E-97D4-1A8F-9ACB1E06E650}"/>
          </ac:picMkLst>
        </pc:picChg>
        <pc:picChg chg="add mod">
          <ac:chgData name="Aishwarya Ajaykumar" userId="307b0b44-a00f-4805-9cf2-d060adb91a4b" providerId="ADAL" clId="{2D3767EB-F60B-4B1E-B8AF-0A0196DC429F}" dt="2023-12-09T03:20:57.971" v="4484" actId="1076"/>
          <ac:picMkLst>
            <pc:docMk/>
            <pc:sldMk cId="2565918228" sldId="313"/>
            <ac:picMk id="7" creationId="{7B27360A-D3CF-5858-89D1-9363A3DAF7C3}"/>
          </ac:picMkLst>
        </pc:picChg>
      </pc:sldChg>
      <pc:sldChg chg="addSp delSp modSp add mod ord setBg delDesignElem modShow">
        <pc:chgData name="Aishwarya Ajaykumar" userId="307b0b44-a00f-4805-9cf2-d060adb91a4b" providerId="ADAL" clId="{2D3767EB-F60B-4B1E-B8AF-0A0196DC429F}" dt="2023-12-09T04:10:47.806" v="4618" actId="729"/>
        <pc:sldMkLst>
          <pc:docMk/>
          <pc:sldMk cId="3310141308" sldId="314"/>
        </pc:sldMkLst>
        <pc:spChg chg="del">
          <ac:chgData name="Aishwarya Ajaykumar" userId="307b0b44-a00f-4805-9cf2-d060adb91a4b" providerId="ADAL" clId="{2D3767EB-F60B-4B1E-B8AF-0A0196DC429F}" dt="2023-12-08T21:09:58.325" v="1032"/>
          <ac:spMkLst>
            <pc:docMk/>
            <pc:sldMk cId="3310141308" sldId="314"/>
            <ac:spMk id="10" creationId="{1855405F-37A2-4869-9154-F8BE3BECE6C3}"/>
          </ac:spMkLst>
        </pc:spChg>
        <pc:spChg chg="del">
          <ac:chgData name="Aishwarya Ajaykumar" userId="307b0b44-a00f-4805-9cf2-d060adb91a4b" providerId="ADAL" clId="{2D3767EB-F60B-4B1E-B8AF-0A0196DC429F}" dt="2023-12-08T21:09:58.325" v="1032"/>
          <ac:spMkLst>
            <pc:docMk/>
            <pc:sldMk cId="3310141308" sldId="314"/>
            <ac:spMk id="11" creationId="{01D0AF59-99C3-4251-AB9A-C966C6AD4400}"/>
          </ac:spMkLst>
        </pc:spChg>
        <pc:picChg chg="add mod">
          <ac:chgData name="Aishwarya Ajaykumar" userId="307b0b44-a00f-4805-9cf2-d060adb91a4b" providerId="ADAL" clId="{2D3767EB-F60B-4B1E-B8AF-0A0196DC429F}" dt="2023-12-09T03:21:40.767" v="4488" actId="1076"/>
          <ac:picMkLst>
            <pc:docMk/>
            <pc:sldMk cId="3310141308" sldId="314"/>
            <ac:picMk id="3" creationId="{18A70425-764D-7ECD-35B6-7DBC6ECBFFC0}"/>
          </ac:picMkLst>
        </pc:picChg>
        <pc:picChg chg="del">
          <ac:chgData name="Aishwarya Ajaykumar" userId="307b0b44-a00f-4805-9cf2-d060adb91a4b" providerId="ADAL" clId="{2D3767EB-F60B-4B1E-B8AF-0A0196DC429F}" dt="2023-12-08T21:10:44.195" v="1042" actId="478"/>
          <ac:picMkLst>
            <pc:docMk/>
            <pc:sldMk cId="3310141308" sldId="314"/>
            <ac:picMk id="3" creationId="{88919AA5-5215-B7F7-9624-A2D7781D7F10}"/>
          </ac:picMkLst>
        </pc:picChg>
        <pc:picChg chg="add mod">
          <ac:chgData name="Aishwarya Ajaykumar" userId="307b0b44-a00f-4805-9cf2-d060adb91a4b" providerId="ADAL" clId="{2D3767EB-F60B-4B1E-B8AF-0A0196DC429F}" dt="2023-12-08T21:11:06.051" v="1044" actId="26606"/>
          <ac:picMkLst>
            <pc:docMk/>
            <pc:sldMk cId="3310141308" sldId="314"/>
            <ac:picMk id="4" creationId="{7E4F8D86-06E1-DD46-7855-4C9F44950D67}"/>
          </ac:picMkLst>
        </pc:picChg>
        <pc:picChg chg="add mod">
          <ac:chgData name="Aishwarya Ajaykumar" userId="307b0b44-a00f-4805-9cf2-d060adb91a4b" providerId="ADAL" clId="{2D3767EB-F60B-4B1E-B8AF-0A0196DC429F}" dt="2023-12-08T21:18:52.513" v="1155"/>
          <ac:picMkLst>
            <pc:docMk/>
            <pc:sldMk cId="3310141308" sldId="314"/>
            <ac:picMk id="5" creationId="{75350F4E-9BBF-A78B-80FE-A2888A605226}"/>
          </ac:picMkLst>
        </pc:picChg>
      </pc:sldChg>
      <pc:sldChg chg="delSp modSp add del mod ord">
        <pc:chgData name="Aishwarya Ajaykumar" userId="307b0b44-a00f-4805-9cf2-d060adb91a4b" providerId="ADAL" clId="{2D3767EB-F60B-4B1E-B8AF-0A0196DC429F}" dt="2023-12-08T22:30:50.990" v="1929" actId="47"/>
        <pc:sldMkLst>
          <pc:docMk/>
          <pc:sldMk cId="995832125" sldId="315"/>
        </pc:sldMkLst>
        <pc:spChg chg="del mod">
          <ac:chgData name="Aishwarya Ajaykumar" userId="307b0b44-a00f-4805-9cf2-d060adb91a4b" providerId="ADAL" clId="{2D3767EB-F60B-4B1E-B8AF-0A0196DC429F}" dt="2023-12-08T22:30:42.121" v="1925"/>
          <ac:spMkLst>
            <pc:docMk/>
            <pc:sldMk cId="995832125" sldId="315"/>
            <ac:spMk id="7" creationId="{00BAA5CC-3ECB-604C-56ED-993E79D81F46}"/>
          </ac:spMkLst>
        </pc:spChg>
        <pc:graphicFrameChg chg="del">
          <ac:chgData name="Aishwarya Ajaykumar" userId="307b0b44-a00f-4805-9cf2-d060adb91a4b" providerId="ADAL" clId="{2D3767EB-F60B-4B1E-B8AF-0A0196DC429F}" dt="2023-12-08T21:35:43.969" v="1327" actId="478"/>
          <ac:graphicFrameMkLst>
            <pc:docMk/>
            <pc:sldMk cId="995832125" sldId="315"/>
            <ac:graphicFrameMk id="20" creationId="{BABF41D5-24CB-1FC8-E198-1B9EBEB0785F}"/>
          </ac:graphicFrameMkLst>
        </pc:graphicFrameChg>
        <pc:graphicFrameChg chg="del">
          <ac:chgData name="Aishwarya Ajaykumar" userId="307b0b44-a00f-4805-9cf2-d060adb91a4b" providerId="ADAL" clId="{2D3767EB-F60B-4B1E-B8AF-0A0196DC429F}" dt="2023-12-08T21:35:43.969" v="1327" actId="478"/>
          <ac:graphicFrameMkLst>
            <pc:docMk/>
            <pc:sldMk cId="995832125" sldId="315"/>
            <ac:graphicFrameMk id="22" creationId="{975B4697-553C-DEEE-99C1-A4FD52AFF4DC}"/>
          </ac:graphicFrameMkLst>
        </pc:graphicFrameChg>
        <pc:graphicFrameChg chg="del">
          <ac:chgData name="Aishwarya Ajaykumar" userId="307b0b44-a00f-4805-9cf2-d060adb91a4b" providerId="ADAL" clId="{2D3767EB-F60B-4B1E-B8AF-0A0196DC429F}" dt="2023-12-08T21:35:43.969" v="1327" actId="478"/>
          <ac:graphicFrameMkLst>
            <pc:docMk/>
            <pc:sldMk cId="995832125" sldId="315"/>
            <ac:graphicFrameMk id="32" creationId="{D4E1A021-CBD8-1C8D-5195-1ADDC7904BDA}"/>
          </ac:graphicFrameMkLst>
        </pc:graphicFrameChg>
        <pc:graphicFrameChg chg="del">
          <ac:chgData name="Aishwarya Ajaykumar" userId="307b0b44-a00f-4805-9cf2-d060adb91a4b" providerId="ADAL" clId="{2D3767EB-F60B-4B1E-B8AF-0A0196DC429F}" dt="2023-12-08T21:35:43.969" v="1327" actId="478"/>
          <ac:graphicFrameMkLst>
            <pc:docMk/>
            <pc:sldMk cId="995832125" sldId="315"/>
            <ac:graphicFrameMk id="34" creationId="{CF6AF0DC-EA8E-C4DC-A682-608646304EF0}"/>
          </ac:graphicFrameMkLst>
        </pc:graphicFrameChg>
        <pc:graphicFrameChg chg="del">
          <ac:chgData name="Aishwarya Ajaykumar" userId="307b0b44-a00f-4805-9cf2-d060adb91a4b" providerId="ADAL" clId="{2D3767EB-F60B-4B1E-B8AF-0A0196DC429F}" dt="2023-12-08T21:35:43.969" v="1327" actId="478"/>
          <ac:graphicFrameMkLst>
            <pc:docMk/>
            <pc:sldMk cId="995832125" sldId="315"/>
            <ac:graphicFrameMk id="36" creationId="{B5497248-17F1-FB23-9CA0-0C9B52BCB623}"/>
          </ac:graphicFrameMkLst>
        </pc:graphicFrameChg>
        <pc:graphicFrameChg chg="del">
          <ac:chgData name="Aishwarya Ajaykumar" userId="307b0b44-a00f-4805-9cf2-d060adb91a4b" providerId="ADAL" clId="{2D3767EB-F60B-4B1E-B8AF-0A0196DC429F}" dt="2023-12-08T21:35:43.969" v="1327" actId="478"/>
          <ac:graphicFrameMkLst>
            <pc:docMk/>
            <pc:sldMk cId="995832125" sldId="315"/>
            <ac:graphicFrameMk id="38" creationId="{21082169-9AA1-DE0E-176D-3DA23FDDBAC4}"/>
          </ac:graphicFrameMkLst>
        </pc:graphicFrameChg>
      </pc:sldChg>
      <pc:sldChg chg="delSp add del setBg delDesignElem">
        <pc:chgData name="Aishwarya Ajaykumar" userId="307b0b44-a00f-4805-9cf2-d060adb91a4b" providerId="ADAL" clId="{2D3767EB-F60B-4B1E-B8AF-0A0196DC429F}" dt="2023-12-08T21:13:33.669" v="1065" actId="47"/>
        <pc:sldMkLst>
          <pc:docMk/>
          <pc:sldMk cId="3465023642" sldId="315"/>
        </pc:sldMkLst>
        <pc:spChg chg="del">
          <ac:chgData name="Aishwarya Ajaykumar" userId="307b0b44-a00f-4805-9cf2-d060adb91a4b" providerId="ADAL" clId="{2D3767EB-F60B-4B1E-B8AF-0A0196DC429F}" dt="2023-12-08T21:09:58.669" v="1034"/>
          <ac:spMkLst>
            <pc:docMk/>
            <pc:sldMk cId="3465023642" sldId="315"/>
            <ac:spMk id="10" creationId="{1855405F-37A2-4869-9154-F8BE3BECE6C3}"/>
          </ac:spMkLst>
        </pc:spChg>
        <pc:spChg chg="del">
          <ac:chgData name="Aishwarya Ajaykumar" userId="307b0b44-a00f-4805-9cf2-d060adb91a4b" providerId="ADAL" clId="{2D3767EB-F60B-4B1E-B8AF-0A0196DC429F}" dt="2023-12-08T21:09:58.669" v="1034"/>
          <ac:spMkLst>
            <pc:docMk/>
            <pc:sldMk cId="3465023642" sldId="315"/>
            <ac:spMk id="11" creationId="{01D0AF59-99C3-4251-AB9A-C966C6AD4400}"/>
          </ac:spMkLst>
        </pc:spChg>
      </pc:sldChg>
      <pc:sldChg chg="del ord">
        <pc:chgData name="Aishwarya Ajaykumar" userId="307b0b44-a00f-4805-9cf2-d060adb91a4b" providerId="ADAL" clId="{2D3767EB-F60B-4B1E-B8AF-0A0196DC429F}" dt="2023-12-08T22:30:54.442" v="1930" actId="47"/>
        <pc:sldMkLst>
          <pc:docMk/>
          <pc:sldMk cId="1959575433" sldId="316"/>
        </pc:sldMkLst>
      </pc:sldChg>
      <pc:sldChg chg="add del">
        <pc:chgData name="Aishwarya Ajaykumar" userId="307b0b44-a00f-4805-9cf2-d060adb91a4b" providerId="ADAL" clId="{2D3767EB-F60B-4B1E-B8AF-0A0196DC429F}" dt="2023-12-08T22:26:27.301" v="1875" actId="47"/>
        <pc:sldMkLst>
          <pc:docMk/>
          <pc:sldMk cId="1243184133" sldId="317"/>
        </pc:sldMkLst>
      </pc:sldChg>
      <pc:sldChg chg="ord">
        <pc:chgData name="Aishwarya Ajaykumar" userId="307b0b44-a00f-4805-9cf2-d060adb91a4b" providerId="ADAL" clId="{2D3767EB-F60B-4B1E-B8AF-0A0196DC429F}" dt="2023-12-08T22:25:07.178" v="1861"/>
        <pc:sldMkLst>
          <pc:docMk/>
          <pc:sldMk cId="3362171678" sldId="318"/>
        </pc:sldMkLst>
      </pc:sldChg>
      <pc:sldChg chg="modSp mod">
        <pc:chgData name="Aishwarya Ajaykumar" userId="307b0b44-a00f-4805-9cf2-d060adb91a4b" providerId="ADAL" clId="{2D3767EB-F60B-4B1E-B8AF-0A0196DC429F}" dt="2023-12-08T22:26:06.920" v="1872" actId="1076"/>
        <pc:sldMkLst>
          <pc:docMk/>
          <pc:sldMk cId="133000423" sldId="319"/>
        </pc:sldMkLst>
        <pc:spChg chg="mod">
          <ac:chgData name="Aishwarya Ajaykumar" userId="307b0b44-a00f-4805-9cf2-d060adb91a4b" providerId="ADAL" clId="{2D3767EB-F60B-4B1E-B8AF-0A0196DC429F}" dt="2023-12-08T22:26:03.046" v="1871" actId="1076"/>
          <ac:spMkLst>
            <pc:docMk/>
            <pc:sldMk cId="133000423" sldId="319"/>
            <ac:spMk id="10" creationId="{52759C19-232C-CFB7-D636-F22FC964BD91}"/>
          </ac:spMkLst>
        </pc:spChg>
        <pc:spChg chg="mod">
          <ac:chgData name="Aishwarya Ajaykumar" userId="307b0b44-a00f-4805-9cf2-d060adb91a4b" providerId="ADAL" clId="{2D3767EB-F60B-4B1E-B8AF-0A0196DC429F}" dt="2023-12-08T22:26:06.920" v="1872" actId="1076"/>
          <ac:spMkLst>
            <pc:docMk/>
            <pc:sldMk cId="133000423" sldId="319"/>
            <ac:spMk id="18" creationId="{01ADB1E6-EAC1-98D3-E4C4-23B4D97AAD08}"/>
          </ac:spMkLst>
        </pc:spChg>
        <pc:picChg chg="mod">
          <ac:chgData name="Aishwarya Ajaykumar" userId="307b0b44-a00f-4805-9cf2-d060adb91a4b" providerId="ADAL" clId="{2D3767EB-F60B-4B1E-B8AF-0A0196DC429F}" dt="2023-12-08T22:26:03.046" v="1871" actId="1076"/>
          <ac:picMkLst>
            <pc:docMk/>
            <pc:sldMk cId="133000423" sldId="319"/>
            <ac:picMk id="59" creationId="{C9CE3A69-0F87-FDD3-53D6-81EB01AFC5A6}"/>
          </ac:picMkLst>
        </pc:picChg>
        <pc:picChg chg="mod">
          <ac:chgData name="Aishwarya Ajaykumar" userId="307b0b44-a00f-4805-9cf2-d060adb91a4b" providerId="ADAL" clId="{2D3767EB-F60B-4B1E-B8AF-0A0196DC429F}" dt="2023-12-08T22:26:06.920" v="1872" actId="1076"/>
          <ac:picMkLst>
            <pc:docMk/>
            <pc:sldMk cId="133000423" sldId="319"/>
            <ac:picMk id="61" creationId="{83DCF071-C6E7-F248-9A17-4F33744E1A5B}"/>
          </ac:picMkLst>
        </pc:picChg>
      </pc:sldChg>
      <pc:sldChg chg="add ord setBg">
        <pc:chgData name="Aishwarya Ajaykumar" userId="307b0b44-a00f-4805-9cf2-d060adb91a4b" providerId="ADAL" clId="{2D3767EB-F60B-4B1E-B8AF-0A0196DC429F}" dt="2023-12-08T22:06:25.163" v="1768" actId="20578"/>
        <pc:sldMkLst>
          <pc:docMk/>
          <pc:sldMk cId="3537270306" sldId="320"/>
        </pc:sldMkLst>
      </pc:sldChg>
      <pc:sldChg chg="modSp mod ord">
        <pc:chgData name="Aishwarya Ajaykumar" userId="307b0b44-a00f-4805-9cf2-d060adb91a4b" providerId="ADAL" clId="{2D3767EB-F60B-4B1E-B8AF-0A0196DC429F}" dt="2023-12-09T00:55:38.212" v="3116" actId="20577"/>
        <pc:sldMkLst>
          <pc:docMk/>
          <pc:sldMk cId="2191321437" sldId="321"/>
        </pc:sldMkLst>
        <pc:spChg chg="mod">
          <ac:chgData name="Aishwarya Ajaykumar" userId="307b0b44-a00f-4805-9cf2-d060adb91a4b" providerId="ADAL" clId="{2D3767EB-F60B-4B1E-B8AF-0A0196DC429F}" dt="2023-12-09T00:54:42.113" v="3080" actId="20577"/>
          <ac:spMkLst>
            <pc:docMk/>
            <pc:sldMk cId="2191321437" sldId="321"/>
            <ac:spMk id="5" creationId="{E104637F-4020-20EE-A43F-807F9269176E}"/>
          </ac:spMkLst>
        </pc:spChg>
        <pc:spChg chg="mod">
          <ac:chgData name="Aishwarya Ajaykumar" userId="307b0b44-a00f-4805-9cf2-d060adb91a4b" providerId="ADAL" clId="{2D3767EB-F60B-4B1E-B8AF-0A0196DC429F}" dt="2023-12-09T00:55:38.212" v="3116" actId="20577"/>
          <ac:spMkLst>
            <pc:docMk/>
            <pc:sldMk cId="2191321437" sldId="321"/>
            <ac:spMk id="9" creationId="{873C11D4-33AF-0FC2-8D29-0DF395F7AA2D}"/>
          </ac:spMkLst>
        </pc:spChg>
      </pc:sldChg>
      <pc:sldChg chg="addSp delSp modSp add del mod ord">
        <pc:chgData name="Aishwarya Ajaykumar" userId="307b0b44-a00f-4805-9cf2-d060adb91a4b" providerId="ADAL" clId="{2D3767EB-F60B-4B1E-B8AF-0A0196DC429F}" dt="2023-12-08T23:26:09.317" v="2757" actId="47"/>
        <pc:sldMkLst>
          <pc:docMk/>
          <pc:sldMk cId="2491954340" sldId="322"/>
        </pc:sldMkLst>
        <pc:spChg chg="add mod">
          <ac:chgData name="Aishwarya Ajaykumar" userId="307b0b44-a00f-4805-9cf2-d060adb91a4b" providerId="ADAL" clId="{2D3767EB-F60B-4B1E-B8AF-0A0196DC429F}" dt="2023-12-08T22:49:55.258" v="2024" actId="20577"/>
          <ac:spMkLst>
            <pc:docMk/>
            <pc:sldMk cId="2491954340" sldId="322"/>
            <ac:spMk id="2" creationId="{5558B239-06F4-9A9F-F6CE-361D2E601ADF}"/>
          </ac:spMkLst>
        </pc:spChg>
        <pc:spChg chg="mod">
          <ac:chgData name="Aishwarya Ajaykumar" userId="307b0b44-a00f-4805-9cf2-d060adb91a4b" providerId="ADAL" clId="{2D3767EB-F60B-4B1E-B8AF-0A0196DC429F}" dt="2023-12-08T22:52:45.511" v="2098" actId="20577"/>
          <ac:spMkLst>
            <pc:docMk/>
            <pc:sldMk cId="2491954340" sldId="322"/>
            <ac:spMk id="4" creationId="{D8E01108-B219-C42E-61C5-50BAE48D3764}"/>
          </ac:spMkLst>
        </pc:spChg>
        <pc:spChg chg="mod">
          <ac:chgData name="Aishwarya Ajaykumar" userId="307b0b44-a00f-4805-9cf2-d060adb91a4b" providerId="ADAL" clId="{2D3767EB-F60B-4B1E-B8AF-0A0196DC429F}" dt="2023-12-08T22:49:53.126" v="2021" actId="20577"/>
          <ac:spMkLst>
            <pc:docMk/>
            <pc:sldMk cId="2491954340" sldId="322"/>
            <ac:spMk id="7" creationId="{00BAA5CC-3ECB-604C-56ED-993E79D81F46}"/>
          </ac:spMkLst>
        </pc:spChg>
        <pc:graphicFrameChg chg="del">
          <ac:chgData name="Aishwarya Ajaykumar" userId="307b0b44-a00f-4805-9cf2-d060adb91a4b" providerId="ADAL" clId="{2D3767EB-F60B-4B1E-B8AF-0A0196DC429F}" dt="2023-12-08T22:23:23.820" v="1780" actId="478"/>
          <ac:graphicFrameMkLst>
            <pc:docMk/>
            <pc:sldMk cId="2491954340" sldId="322"/>
            <ac:graphicFrameMk id="20" creationId="{BABF41D5-24CB-1FC8-E198-1B9EBEB0785F}"/>
          </ac:graphicFrameMkLst>
        </pc:graphicFrameChg>
        <pc:graphicFrameChg chg="del">
          <ac:chgData name="Aishwarya Ajaykumar" userId="307b0b44-a00f-4805-9cf2-d060adb91a4b" providerId="ADAL" clId="{2D3767EB-F60B-4B1E-B8AF-0A0196DC429F}" dt="2023-12-08T22:23:23.820" v="1780" actId="478"/>
          <ac:graphicFrameMkLst>
            <pc:docMk/>
            <pc:sldMk cId="2491954340" sldId="322"/>
            <ac:graphicFrameMk id="22" creationId="{975B4697-553C-DEEE-99C1-A4FD52AFF4DC}"/>
          </ac:graphicFrameMkLst>
        </pc:graphicFrameChg>
        <pc:graphicFrameChg chg="del">
          <ac:chgData name="Aishwarya Ajaykumar" userId="307b0b44-a00f-4805-9cf2-d060adb91a4b" providerId="ADAL" clId="{2D3767EB-F60B-4B1E-B8AF-0A0196DC429F}" dt="2023-12-08T22:23:23.820" v="1780" actId="478"/>
          <ac:graphicFrameMkLst>
            <pc:docMk/>
            <pc:sldMk cId="2491954340" sldId="322"/>
            <ac:graphicFrameMk id="32" creationId="{D4E1A021-CBD8-1C8D-5195-1ADDC7904BDA}"/>
          </ac:graphicFrameMkLst>
        </pc:graphicFrameChg>
        <pc:graphicFrameChg chg="del">
          <ac:chgData name="Aishwarya Ajaykumar" userId="307b0b44-a00f-4805-9cf2-d060adb91a4b" providerId="ADAL" clId="{2D3767EB-F60B-4B1E-B8AF-0A0196DC429F}" dt="2023-12-08T22:23:23.820" v="1780" actId="478"/>
          <ac:graphicFrameMkLst>
            <pc:docMk/>
            <pc:sldMk cId="2491954340" sldId="322"/>
            <ac:graphicFrameMk id="34" creationId="{CF6AF0DC-EA8E-C4DC-A682-608646304EF0}"/>
          </ac:graphicFrameMkLst>
        </pc:graphicFrameChg>
        <pc:graphicFrameChg chg="del">
          <ac:chgData name="Aishwarya Ajaykumar" userId="307b0b44-a00f-4805-9cf2-d060adb91a4b" providerId="ADAL" clId="{2D3767EB-F60B-4B1E-B8AF-0A0196DC429F}" dt="2023-12-08T22:23:23.820" v="1780" actId="478"/>
          <ac:graphicFrameMkLst>
            <pc:docMk/>
            <pc:sldMk cId="2491954340" sldId="322"/>
            <ac:graphicFrameMk id="36" creationId="{B5497248-17F1-FB23-9CA0-0C9B52BCB623}"/>
          </ac:graphicFrameMkLst>
        </pc:graphicFrameChg>
        <pc:graphicFrameChg chg="del">
          <ac:chgData name="Aishwarya Ajaykumar" userId="307b0b44-a00f-4805-9cf2-d060adb91a4b" providerId="ADAL" clId="{2D3767EB-F60B-4B1E-B8AF-0A0196DC429F}" dt="2023-12-08T22:23:23.820" v="1780" actId="478"/>
          <ac:graphicFrameMkLst>
            <pc:docMk/>
            <pc:sldMk cId="2491954340" sldId="322"/>
            <ac:graphicFrameMk id="38" creationId="{21082169-9AA1-DE0E-176D-3DA23FDDBAC4}"/>
          </ac:graphicFrameMkLst>
        </pc:graphicFrameChg>
        <pc:picChg chg="add mod">
          <ac:chgData name="Aishwarya Ajaykumar" userId="307b0b44-a00f-4805-9cf2-d060adb91a4b" providerId="ADAL" clId="{2D3767EB-F60B-4B1E-B8AF-0A0196DC429F}" dt="2023-12-08T22:53:16.802" v="2101"/>
          <ac:picMkLst>
            <pc:docMk/>
            <pc:sldMk cId="2491954340" sldId="322"/>
            <ac:picMk id="3" creationId="{0F481667-8A65-7F93-4235-960C2038CA20}"/>
          </ac:picMkLst>
        </pc:picChg>
        <pc:picChg chg="add mod">
          <ac:chgData name="Aishwarya Ajaykumar" userId="307b0b44-a00f-4805-9cf2-d060adb91a4b" providerId="ADAL" clId="{2D3767EB-F60B-4B1E-B8AF-0A0196DC429F}" dt="2023-12-08T22:53:16.802" v="2101"/>
          <ac:picMkLst>
            <pc:docMk/>
            <pc:sldMk cId="2491954340" sldId="322"/>
            <ac:picMk id="5" creationId="{D5ADC759-B756-526D-BC4F-DEB654A25FCB}"/>
          </ac:picMkLst>
        </pc:picChg>
        <pc:picChg chg="del">
          <ac:chgData name="Aishwarya Ajaykumar" userId="307b0b44-a00f-4805-9cf2-d060adb91a4b" providerId="ADAL" clId="{2D3767EB-F60B-4B1E-B8AF-0A0196DC429F}" dt="2023-12-08T22:23:23.820" v="1780" actId="478"/>
          <ac:picMkLst>
            <pc:docMk/>
            <pc:sldMk cId="2491954340" sldId="322"/>
            <ac:picMk id="42" creationId="{FBDE1B00-CA09-04FB-400F-B8CBAA425ECC}"/>
          </ac:picMkLst>
        </pc:picChg>
        <pc:picChg chg="del">
          <ac:chgData name="Aishwarya Ajaykumar" userId="307b0b44-a00f-4805-9cf2-d060adb91a4b" providerId="ADAL" clId="{2D3767EB-F60B-4B1E-B8AF-0A0196DC429F}" dt="2023-12-08T22:23:23.820" v="1780" actId="478"/>
          <ac:picMkLst>
            <pc:docMk/>
            <pc:sldMk cId="2491954340" sldId="322"/>
            <ac:picMk id="44" creationId="{B0C01ADF-1281-9889-DFDB-A2CEEB5F0B6D}"/>
          </ac:picMkLst>
        </pc:picChg>
        <pc:picChg chg="del">
          <ac:chgData name="Aishwarya Ajaykumar" userId="307b0b44-a00f-4805-9cf2-d060adb91a4b" providerId="ADAL" clId="{2D3767EB-F60B-4B1E-B8AF-0A0196DC429F}" dt="2023-12-08T22:23:23.820" v="1780" actId="478"/>
          <ac:picMkLst>
            <pc:docMk/>
            <pc:sldMk cId="2491954340" sldId="322"/>
            <ac:picMk id="46" creationId="{AE1F8D24-96EF-6EFF-8BDF-6243618CA026}"/>
          </ac:picMkLst>
        </pc:picChg>
        <pc:picChg chg="del">
          <ac:chgData name="Aishwarya Ajaykumar" userId="307b0b44-a00f-4805-9cf2-d060adb91a4b" providerId="ADAL" clId="{2D3767EB-F60B-4B1E-B8AF-0A0196DC429F}" dt="2023-12-08T22:23:23.820" v="1780" actId="478"/>
          <ac:picMkLst>
            <pc:docMk/>
            <pc:sldMk cId="2491954340" sldId="322"/>
            <ac:picMk id="48" creationId="{4E3D8AE7-0FB7-2E09-F910-AC8C50A8D60E}"/>
          </ac:picMkLst>
        </pc:picChg>
      </pc:sldChg>
      <pc:sldChg chg="modSp add del mod ord">
        <pc:chgData name="Aishwarya Ajaykumar" userId="307b0b44-a00f-4805-9cf2-d060adb91a4b" providerId="ADAL" clId="{2D3767EB-F60B-4B1E-B8AF-0A0196DC429F}" dt="2023-12-08T22:52:03.040" v="2027" actId="47"/>
        <pc:sldMkLst>
          <pc:docMk/>
          <pc:sldMk cId="1922219878" sldId="323"/>
        </pc:sldMkLst>
        <pc:spChg chg="mod">
          <ac:chgData name="Aishwarya Ajaykumar" userId="307b0b44-a00f-4805-9cf2-d060adb91a4b" providerId="ADAL" clId="{2D3767EB-F60B-4B1E-B8AF-0A0196DC429F}" dt="2023-12-08T22:28:02.170" v="1920" actId="20577"/>
          <ac:spMkLst>
            <pc:docMk/>
            <pc:sldMk cId="1922219878" sldId="323"/>
            <ac:spMk id="4" creationId="{D8E01108-B219-C42E-61C5-50BAE48D3764}"/>
          </ac:spMkLst>
        </pc:spChg>
      </pc:sldChg>
      <pc:sldChg chg="addSp delSp modSp add mod ord setBg">
        <pc:chgData name="Aishwarya Ajaykumar" userId="307b0b44-a00f-4805-9cf2-d060adb91a4b" providerId="ADAL" clId="{2D3767EB-F60B-4B1E-B8AF-0A0196DC429F}" dt="2023-12-09T03:08:18.593" v="4453"/>
        <pc:sldMkLst>
          <pc:docMk/>
          <pc:sldMk cId="3460490566" sldId="324"/>
        </pc:sldMkLst>
        <pc:spChg chg="add del mod">
          <ac:chgData name="Aishwarya Ajaykumar" userId="307b0b44-a00f-4805-9cf2-d060adb91a4b" providerId="ADAL" clId="{2D3767EB-F60B-4B1E-B8AF-0A0196DC429F}" dt="2023-12-09T00:21:13.445" v="2884" actId="478"/>
          <ac:spMkLst>
            <pc:docMk/>
            <pc:sldMk cId="3460490566" sldId="324"/>
            <ac:spMk id="2" creationId="{41A4DEE7-37BA-4F43-8C75-8575605B7F62}"/>
          </ac:spMkLst>
        </pc:spChg>
        <pc:spChg chg="mod">
          <ac:chgData name="Aishwarya Ajaykumar" userId="307b0b44-a00f-4805-9cf2-d060adb91a4b" providerId="ADAL" clId="{2D3767EB-F60B-4B1E-B8AF-0A0196DC429F}" dt="2023-12-09T02:55:57.948" v="4217" actId="255"/>
          <ac:spMkLst>
            <pc:docMk/>
            <pc:sldMk cId="3460490566" sldId="324"/>
            <ac:spMk id="2" creationId="{EB03DE01-D99C-07EC-A1FD-53C80385E2FF}"/>
          </ac:spMkLst>
        </pc:spChg>
        <pc:spChg chg="mod">
          <ac:chgData name="Aishwarya Ajaykumar" userId="307b0b44-a00f-4805-9cf2-d060adb91a4b" providerId="ADAL" clId="{2D3767EB-F60B-4B1E-B8AF-0A0196DC429F}" dt="2023-12-09T02:55:57.948" v="4217" actId="255"/>
          <ac:spMkLst>
            <pc:docMk/>
            <pc:sldMk cId="3460490566" sldId="324"/>
            <ac:spMk id="3" creationId="{F305A240-EAC6-9284-C24B-41BAFEC62F9D}"/>
          </ac:spMkLst>
        </pc:spChg>
        <pc:spChg chg="add del">
          <ac:chgData name="Aishwarya Ajaykumar" userId="307b0b44-a00f-4805-9cf2-d060adb91a4b" providerId="ADAL" clId="{2D3767EB-F60B-4B1E-B8AF-0A0196DC429F}" dt="2023-12-09T00:22:21.653" v="2890" actId="26606"/>
          <ac:spMkLst>
            <pc:docMk/>
            <pc:sldMk cId="3460490566" sldId="324"/>
            <ac:spMk id="4" creationId="{7479CDDA-3E31-3370-693C-6FA4DE648BA8}"/>
          </ac:spMkLst>
        </pc:spChg>
        <pc:spChg chg="add del mod replId">
          <ac:chgData name="Aishwarya Ajaykumar" userId="307b0b44-a00f-4805-9cf2-d060adb91a4b" providerId="ADAL" clId="{2D3767EB-F60B-4B1E-B8AF-0A0196DC429F}" dt="2023-12-09T01:24:41.142" v="3118" actId="1076"/>
          <ac:spMkLst>
            <pc:docMk/>
            <pc:sldMk cId="3460490566" sldId="324"/>
            <ac:spMk id="4" creationId="{D8E01108-B219-C42E-61C5-50BAE48D3764}"/>
          </ac:spMkLst>
        </pc:spChg>
        <pc:spChg chg="mod">
          <ac:chgData name="Aishwarya Ajaykumar" userId="307b0b44-a00f-4805-9cf2-d060adb91a4b" providerId="ADAL" clId="{2D3767EB-F60B-4B1E-B8AF-0A0196DC429F}" dt="2023-12-09T02:55:57.948" v="4217" actId="255"/>
          <ac:spMkLst>
            <pc:docMk/>
            <pc:sldMk cId="3460490566" sldId="324"/>
            <ac:spMk id="5" creationId="{E5D4D3AE-9E3E-F019-5E49-9FD85B973B41}"/>
          </ac:spMkLst>
        </pc:spChg>
        <pc:spChg chg="add del mod">
          <ac:chgData name="Aishwarya Ajaykumar" userId="307b0b44-a00f-4805-9cf2-d060adb91a4b" providerId="ADAL" clId="{2D3767EB-F60B-4B1E-B8AF-0A0196DC429F}" dt="2023-12-09T00:23:46.512" v="2902" actId="478"/>
          <ac:spMkLst>
            <pc:docMk/>
            <pc:sldMk cId="3460490566" sldId="324"/>
            <ac:spMk id="6" creationId="{00165683-57A3-0C8D-4680-1BF4B17DAECB}"/>
          </ac:spMkLst>
        </pc:spChg>
        <pc:spChg chg="mod">
          <ac:chgData name="Aishwarya Ajaykumar" userId="307b0b44-a00f-4805-9cf2-d060adb91a4b" providerId="ADAL" clId="{2D3767EB-F60B-4B1E-B8AF-0A0196DC429F}" dt="2023-12-09T02:55:57.948" v="4217" actId="255"/>
          <ac:spMkLst>
            <pc:docMk/>
            <pc:sldMk cId="3460490566" sldId="324"/>
            <ac:spMk id="6" creationId="{503C404B-B78D-E54A-29F9-2DC53FB827ED}"/>
          </ac:spMkLst>
        </pc:spChg>
        <pc:spChg chg="add del mod">
          <ac:chgData name="Aishwarya Ajaykumar" userId="307b0b44-a00f-4805-9cf2-d060adb91a4b" providerId="ADAL" clId="{2D3767EB-F60B-4B1E-B8AF-0A0196DC429F}" dt="2023-12-09T00:23:46.020" v="2901" actId="478"/>
          <ac:spMkLst>
            <pc:docMk/>
            <pc:sldMk cId="3460490566" sldId="324"/>
            <ac:spMk id="7" creationId="{4C912DDE-E66B-4DD3-AA9E-F55E3729EF37}"/>
          </ac:spMkLst>
        </pc:spChg>
        <pc:spChg chg="mod">
          <ac:chgData name="Aishwarya Ajaykumar" userId="307b0b44-a00f-4805-9cf2-d060adb91a4b" providerId="ADAL" clId="{2D3767EB-F60B-4B1E-B8AF-0A0196DC429F}" dt="2023-12-09T02:55:57.948" v="4217" actId="255"/>
          <ac:spMkLst>
            <pc:docMk/>
            <pc:sldMk cId="3460490566" sldId="324"/>
            <ac:spMk id="7" creationId="{C01FEB21-5C0F-4343-1836-EC4D13FF52D1}"/>
          </ac:spMkLst>
        </pc:spChg>
        <pc:spChg chg="add mod ord">
          <ac:chgData name="Aishwarya Ajaykumar" userId="307b0b44-a00f-4805-9cf2-d060adb91a4b" providerId="ADAL" clId="{2D3767EB-F60B-4B1E-B8AF-0A0196DC429F}" dt="2023-12-09T00:42:58.132" v="3031" actId="167"/>
          <ac:spMkLst>
            <pc:docMk/>
            <pc:sldMk cId="3460490566" sldId="324"/>
            <ac:spMk id="8" creationId="{F274E257-398E-ED9E-BBA7-CF6E4634EDA4}"/>
          </ac:spMkLst>
        </pc:spChg>
        <pc:spChg chg="add del">
          <ac:chgData name="Aishwarya Ajaykumar" userId="307b0b44-a00f-4805-9cf2-d060adb91a4b" providerId="ADAL" clId="{2D3767EB-F60B-4B1E-B8AF-0A0196DC429F}" dt="2023-12-09T00:22:21.653" v="2890" actId="26606"/>
          <ac:spMkLst>
            <pc:docMk/>
            <pc:sldMk cId="3460490566" sldId="324"/>
            <ac:spMk id="10" creationId="{C1DD1A8A-57D5-4A81-AD04-532B043C5611}"/>
          </ac:spMkLst>
        </pc:spChg>
        <pc:spChg chg="add del">
          <ac:chgData name="Aishwarya Ajaykumar" userId="307b0b44-a00f-4805-9cf2-d060adb91a4b" providerId="ADAL" clId="{2D3767EB-F60B-4B1E-B8AF-0A0196DC429F}" dt="2023-12-09T00:22:21.653" v="2890" actId="26606"/>
          <ac:spMkLst>
            <pc:docMk/>
            <pc:sldMk cId="3460490566" sldId="324"/>
            <ac:spMk id="12" creationId="{007891EC-4501-44ED-A8C8-B11B6DB767AB}"/>
          </ac:spMkLst>
        </pc:spChg>
        <pc:spChg chg="add del mod ord">
          <ac:chgData name="Aishwarya Ajaykumar" userId="307b0b44-a00f-4805-9cf2-d060adb91a4b" providerId="ADAL" clId="{2D3767EB-F60B-4B1E-B8AF-0A0196DC429F}" dt="2023-12-09T00:41:32.236" v="3006" actId="478"/>
          <ac:spMkLst>
            <pc:docMk/>
            <pc:sldMk cId="3460490566" sldId="324"/>
            <ac:spMk id="13" creationId="{546EFEA4-33DA-EF4B-22AF-ADE294173D7F}"/>
          </ac:spMkLst>
        </pc:spChg>
        <pc:spChg chg="add mod ord">
          <ac:chgData name="Aishwarya Ajaykumar" userId="307b0b44-a00f-4805-9cf2-d060adb91a4b" providerId="ADAL" clId="{2D3767EB-F60B-4B1E-B8AF-0A0196DC429F}" dt="2023-12-09T02:56:12.374" v="4218" actId="207"/>
          <ac:spMkLst>
            <pc:docMk/>
            <pc:sldMk cId="3460490566" sldId="324"/>
            <ac:spMk id="24" creationId="{FFEF8E18-9C35-B69F-D916-3F88998BD81A}"/>
          </ac:spMkLst>
        </pc:spChg>
        <pc:spChg chg="add mod ord">
          <ac:chgData name="Aishwarya Ajaykumar" userId="307b0b44-a00f-4805-9cf2-d060adb91a4b" providerId="ADAL" clId="{2D3767EB-F60B-4B1E-B8AF-0A0196DC429F}" dt="2023-12-09T01:24:44.181" v="3120" actId="1076"/>
          <ac:spMkLst>
            <pc:docMk/>
            <pc:sldMk cId="3460490566" sldId="324"/>
            <ac:spMk id="26" creationId="{A9A7CB3B-F2C2-77E8-E535-16B0A09A99B0}"/>
          </ac:spMkLst>
        </pc:spChg>
        <pc:spChg chg="add mod ord">
          <ac:chgData name="Aishwarya Ajaykumar" userId="307b0b44-a00f-4805-9cf2-d060adb91a4b" providerId="ADAL" clId="{2D3767EB-F60B-4B1E-B8AF-0A0196DC429F}" dt="2023-12-09T02:58:43.679" v="4380" actId="12788"/>
          <ac:spMkLst>
            <pc:docMk/>
            <pc:sldMk cId="3460490566" sldId="324"/>
            <ac:spMk id="27" creationId="{10A72E67-B6B3-7368-CA5D-2851704C4A29}"/>
          </ac:spMkLst>
        </pc:spChg>
        <pc:spChg chg="add mod ord">
          <ac:chgData name="Aishwarya Ajaykumar" userId="307b0b44-a00f-4805-9cf2-d060adb91a4b" providerId="ADAL" clId="{2D3767EB-F60B-4B1E-B8AF-0A0196DC429F}" dt="2023-12-09T02:56:35.416" v="4226" actId="1076"/>
          <ac:spMkLst>
            <pc:docMk/>
            <pc:sldMk cId="3460490566" sldId="324"/>
            <ac:spMk id="28" creationId="{69DEC8D4-5C36-C0AF-72B6-CC740AF4C295}"/>
          </ac:spMkLst>
        </pc:spChg>
        <pc:spChg chg="add mod ord">
          <ac:chgData name="Aishwarya Ajaykumar" userId="307b0b44-a00f-4805-9cf2-d060adb91a4b" providerId="ADAL" clId="{2D3767EB-F60B-4B1E-B8AF-0A0196DC429F}" dt="2023-12-09T02:57:09.296" v="4239" actId="1076"/>
          <ac:spMkLst>
            <pc:docMk/>
            <pc:sldMk cId="3460490566" sldId="324"/>
            <ac:spMk id="29" creationId="{36CB07A5-C97D-B866-98C2-91901779CB1C}"/>
          </ac:spMkLst>
        </pc:spChg>
        <pc:spChg chg="add mod">
          <ac:chgData name="Aishwarya Ajaykumar" userId="307b0b44-a00f-4805-9cf2-d060adb91a4b" providerId="ADAL" clId="{2D3767EB-F60B-4B1E-B8AF-0A0196DC429F}" dt="2023-12-09T02:57:22.519" v="4244" actId="1076"/>
          <ac:spMkLst>
            <pc:docMk/>
            <pc:sldMk cId="3460490566" sldId="324"/>
            <ac:spMk id="30" creationId="{DA7804A2-AD6C-2415-B796-EF083E712E76}"/>
          </ac:spMkLst>
        </pc:spChg>
        <pc:spChg chg="add mod">
          <ac:chgData name="Aishwarya Ajaykumar" userId="307b0b44-a00f-4805-9cf2-d060adb91a4b" providerId="ADAL" clId="{2D3767EB-F60B-4B1E-B8AF-0A0196DC429F}" dt="2023-12-09T02:57:34.848" v="4248" actId="1076"/>
          <ac:spMkLst>
            <pc:docMk/>
            <pc:sldMk cId="3460490566" sldId="324"/>
            <ac:spMk id="31" creationId="{7580E81F-D9DC-8409-8CBF-24CEE2A069D4}"/>
          </ac:spMkLst>
        </pc:spChg>
        <pc:picChg chg="add del mod ord replId">
          <ac:chgData name="Aishwarya Ajaykumar" userId="307b0b44-a00f-4805-9cf2-d060adb91a4b" providerId="ADAL" clId="{2D3767EB-F60B-4B1E-B8AF-0A0196DC429F}" dt="2023-12-09T00:23:45.107" v="2900" actId="478"/>
          <ac:picMkLst>
            <pc:docMk/>
            <pc:sldMk cId="3460490566" sldId="324"/>
            <ac:picMk id="5" creationId="{8F4BE642-3606-AD29-4A86-FF54476A97D2}"/>
          </ac:picMkLst>
        </pc:picChg>
        <pc:picChg chg="add del">
          <ac:chgData name="Aishwarya Ajaykumar" userId="307b0b44-a00f-4805-9cf2-d060adb91a4b" providerId="ADAL" clId="{2D3767EB-F60B-4B1E-B8AF-0A0196DC429F}" dt="2023-12-09T00:22:21.653" v="2890" actId="26606"/>
          <ac:picMkLst>
            <pc:docMk/>
            <pc:sldMk cId="3460490566" sldId="324"/>
            <ac:picMk id="5" creationId="{D6C871DB-7628-B5F1-7CDD-02B25AA63885}"/>
          </ac:picMkLst>
        </pc:picChg>
        <pc:picChg chg="add mod ord modCrop">
          <ac:chgData name="Aishwarya Ajaykumar" userId="307b0b44-a00f-4805-9cf2-d060adb91a4b" providerId="ADAL" clId="{2D3767EB-F60B-4B1E-B8AF-0A0196DC429F}" dt="2023-12-09T02:58:43.679" v="4380" actId="12788"/>
          <ac:picMkLst>
            <pc:docMk/>
            <pc:sldMk cId="3460490566" sldId="324"/>
            <ac:picMk id="11" creationId="{2E891080-32F4-FD6C-9F8C-D49AE2FFE930}"/>
          </ac:picMkLst>
        </pc:picChg>
        <pc:picChg chg="add mod">
          <ac:chgData name="Aishwarya Ajaykumar" userId="307b0b44-a00f-4805-9cf2-d060adb91a4b" providerId="ADAL" clId="{2D3767EB-F60B-4B1E-B8AF-0A0196DC429F}" dt="2023-12-09T00:43:13.026" v="3056" actId="1038"/>
          <ac:picMkLst>
            <pc:docMk/>
            <pc:sldMk cId="3460490566" sldId="324"/>
            <ac:picMk id="15" creationId="{AB131973-9BA1-2182-D2FC-8AD35055F971}"/>
          </ac:picMkLst>
        </pc:picChg>
        <pc:picChg chg="add mod ord">
          <ac:chgData name="Aishwarya Ajaykumar" userId="307b0b44-a00f-4805-9cf2-d060adb91a4b" providerId="ADAL" clId="{2D3767EB-F60B-4B1E-B8AF-0A0196DC429F}" dt="2023-12-09T02:56:31.603" v="4225" actId="166"/>
          <ac:picMkLst>
            <pc:docMk/>
            <pc:sldMk cId="3460490566" sldId="324"/>
            <ac:picMk id="17" creationId="{F8BB420A-6CFE-5B59-393A-34C37996DCB2}"/>
          </ac:picMkLst>
        </pc:picChg>
        <pc:picChg chg="add mod ord">
          <ac:chgData name="Aishwarya Ajaykumar" userId="307b0b44-a00f-4805-9cf2-d060adb91a4b" providerId="ADAL" clId="{2D3767EB-F60B-4B1E-B8AF-0A0196DC429F}" dt="2023-12-09T02:57:04.453" v="4238" actId="166"/>
          <ac:picMkLst>
            <pc:docMk/>
            <pc:sldMk cId="3460490566" sldId="324"/>
            <ac:picMk id="19" creationId="{B3285DC5-44FB-6222-81FF-441D640D4EB3}"/>
          </ac:picMkLst>
        </pc:picChg>
        <pc:picChg chg="add mod ord">
          <ac:chgData name="Aishwarya Ajaykumar" userId="307b0b44-a00f-4805-9cf2-d060adb91a4b" providerId="ADAL" clId="{2D3767EB-F60B-4B1E-B8AF-0A0196DC429F}" dt="2023-12-09T02:57:19.782" v="4243" actId="166"/>
          <ac:picMkLst>
            <pc:docMk/>
            <pc:sldMk cId="3460490566" sldId="324"/>
            <ac:picMk id="21" creationId="{7FF56ABD-2EC6-AC5A-0ECB-F15BDB1B8010}"/>
          </ac:picMkLst>
        </pc:picChg>
        <pc:picChg chg="add mod ord">
          <ac:chgData name="Aishwarya Ajaykumar" userId="307b0b44-a00f-4805-9cf2-d060adb91a4b" providerId="ADAL" clId="{2D3767EB-F60B-4B1E-B8AF-0A0196DC429F}" dt="2023-12-09T02:57:31.818" v="4247" actId="166"/>
          <ac:picMkLst>
            <pc:docMk/>
            <pc:sldMk cId="3460490566" sldId="324"/>
            <ac:picMk id="23" creationId="{4FFA94EA-1DDA-4421-3E03-74CB2EE46941}"/>
          </ac:picMkLst>
        </pc:picChg>
        <pc:picChg chg="add del mod modCrop">
          <ac:chgData name="Aishwarya Ajaykumar" userId="307b0b44-a00f-4805-9cf2-d060adb91a4b" providerId="ADAL" clId="{2D3767EB-F60B-4B1E-B8AF-0A0196DC429F}" dt="2023-12-09T00:42:19.279" v="3022" actId="478"/>
          <ac:picMkLst>
            <pc:docMk/>
            <pc:sldMk cId="3460490566" sldId="324"/>
            <ac:picMk id="25" creationId="{52332D8F-874C-5C35-1B12-3BD27A20E81D}"/>
          </ac:picMkLst>
        </pc:picChg>
      </pc:sldChg>
      <pc:sldChg chg="addSp delSp modSp add mod ord">
        <pc:chgData name="Aishwarya Ajaykumar" userId="307b0b44-a00f-4805-9cf2-d060adb91a4b" providerId="ADAL" clId="{2D3767EB-F60B-4B1E-B8AF-0A0196DC429F}" dt="2023-12-09T03:45:03.410" v="4615"/>
        <pc:sldMkLst>
          <pc:docMk/>
          <pc:sldMk cId="1937852619" sldId="325"/>
        </pc:sldMkLst>
        <pc:spChg chg="mod">
          <ac:chgData name="Aishwarya Ajaykumar" userId="307b0b44-a00f-4805-9cf2-d060adb91a4b" providerId="ADAL" clId="{2D3767EB-F60B-4B1E-B8AF-0A0196DC429F}" dt="2023-12-09T00:24:53.757" v="2903"/>
          <ac:spMkLst>
            <pc:docMk/>
            <pc:sldMk cId="1937852619" sldId="325"/>
            <ac:spMk id="3" creationId="{8BDE8321-73D2-5E84-EEBC-14DBE97B9CB2}"/>
          </ac:spMkLst>
        </pc:spChg>
        <pc:spChg chg="mod">
          <ac:chgData name="Aishwarya Ajaykumar" userId="307b0b44-a00f-4805-9cf2-d060adb91a4b" providerId="ADAL" clId="{2D3767EB-F60B-4B1E-B8AF-0A0196DC429F}" dt="2023-12-08T22:47:26.111" v="1970" actId="20577"/>
          <ac:spMkLst>
            <pc:docMk/>
            <pc:sldMk cId="1937852619" sldId="325"/>
            <ac:spMk id="4" creationId="{D8E01108-B219-C42E-61C5-50BAE48D3764}"/>
          </ac:spMkLst>
        </pc:spChg>
        <pc:spChg chg="mod">
          <ac:chgData name="Aishwarya Ajaykumar" userId="307b0b44-a00f-4805-9cf2-d060adb91a4b" providerId="ADAL" clId="{2D3767EB-F60B-4B1E-B8AF-0A0196DC429F}" dt="2023-12-09T00:24:53.757" v="2903"/>
          <ac:spMkLst>
            <pc:docMk/>
            <pc:sldMk cId="1937852619" sldId="325"/>
            <ac:spMk id="5" creationId="{19B56FB7-11D1-3A88-834F-FC4532554E9C}"/>
          </ac:spMkLst>
        </pc:spChg>
        <pc:spChg chg="add del mod">
          <ac:chgData name="Aishwarya Ajaykumar" userId="307b0b44-a00f-4805-9cf2-d060adb91a4b" providerId="ADAL" clId="{2D3767EB-F60B-4B1E-B8AF-0A0196DC429F}" dt="2023-12-09T03:29:14.468" v="4493" actId="478"/>
          <ac:spMkLst>
            <pc:docMk/>
            <pc:sldMk cId="1937852619" sldId="325"/>
            <ac:spMk id="6" creationId="{C4BFFEEA-9505-A49A-3B25-DAC0FB70C917}"/>
          </ac:spMkLst>
        </pc:spChg>
        <pc:grpChg chg="add mod">
          <ac:chgData name="Aishwarya Ajaykumar" userId="307b0b44-a00f-4805-9cf2-d060adb91a4b" providerId="ADAL" clId="{2D3767EB-F60B-4B1E-B8AF-0A0196DC429F}" dt="2023-12-09T00:24:58.669" v="2904" actId="14100"/>
          <ac:grpSpMkLst>
            <pc:docMk/>
            <pc:sldMk cId="1937852619" sldId="325"/>
            <ac:grpSpMk id="2" creationId="{E4A1DD93-AC4E-4AA2-1FC4-D61820FABAF6}"/>
          </ac:grpSpMkLst>
        </pc:grpChg>
      </pc:sldChg>
      <pc:sldChg chg="addSp modSp add mod ord">
        <pc:chgData name="Aishwarya Ajaykumar" userId="307b0b44-a00f-4805-9cf2-d060adb91a4b" providerId="ADAL" clId="{2D3767EB-F60B-4B1E-B8AF-0A0196DC429F}" dt="2023-12-08T22:59:24.685" v="2243" actId="20577"/>
        <pc:sldMkLst>
          <pc:docMk/>
          <pc:sldMk cId="995544263" sldId="326"/>
        </pc:sldMkLst>
        <pc:spChg chg="mod">
          <ac:chgData name="Aishwarya Ajaykumar" userId="307b0b44-a00f-4805-9cf2-d060adb91a4b" providerId="ADAL" clId="{2D3767EB-F60B-4B1E-B8AF-0A0196DC429F}" dt="2023-12-08T22:47:51.280" v="2001" actId="20577"/>
          <ac:spMkLst>
            <pc:docMk/>
            <pc:sldMk cId="995544263" sldId="326"/>
            <ac:spMk id="4" creationId="{D8E01108-B219-C42E-61C5-50BAE48D3764}"/>
          </ac:spMkLst>
        </pc:spChg>
        <pc:spChg chg="add mod">
          <ac:chgData name="Aishwarya Ajaykumar" userId="307b0b44-a00f-4805-9cf2-d060adb91a4b" providerId="ADAL" clId="{2D3767EB-F60B-4B1E-B8AF-0A0196DC429F}" dt="2023-12-08T22:59:24.685" v="2243" actId="20577"/>
          <ac:spMkLst>
            <pc:docMk/>
            <pc:sldMk cId="995544263" sldId="326"/>
            <ac:spMk id="6" creationId="{787CF95E-3A40-BA7B-3D3D-ED11A0CA50FF}"/>
          </ac:spMkLst>
        </pc:spChg>
        <pc:picChg chg="add mod">
          <ac:chgData name="Aishwarya Ajaykumar" userId="307b0b44-a00f-4805-9cf2-d060adb91a4b" providerId="ADAL" clId="{2D3767EB-F60B-4B1E-B8AF-0A0196DC429F}" dt="2023-12-08T22:58:30.061" v="2182" actId="1076"/>
          <ac:picMkLst>
            <pc:docMk/>
            <pc:sldMk cId="995544263" sldId="326"/>
            <ac:picMk id="2" creationId="{E7771741-8F09-139E-32DD-B1600BE716A7}"/>
          </ac:picMkLst>
        </pc:picChg>
        <pc:picChg chg="add mod">
          <ac:chgData name="Aishwarya Ajaykumar" userId="307b0b44-a00f-4805-9cf2-d060adb91a4b" providerId="ADAL" clId="{2D3767EB-F60B-4B1E-B8AF-0A0196DC429F}" dt="2023-12-08T22:58:45.050" v="2184" actId="1076"/>
          <ac:picMkLst>
            <pc:docMk/>
            <pc:sldMk cId="995544263" sldId="326"/>
            <ac:picMk id="3" creationId="{8D5A9FCF-9024-63BA-C993-D052B40570E0}"/>
          </ac:picMkLst>
        </pc:picChg>
        <pc:picChg chg="add mod">
          <ac:chgData name="Aishwarya Ajaykumar" userId="307b0b44-a00f-4805-9cf2-d060adb91a4b" providerId="ADAL" clId="{2D3767EB-F60B-4B1E-B8AF-0A0196DC429F}" dt="2023-12-08T22:58:45.050" v="2184" actId="1076"/>
          <ac:picMkLst>
            <pc:docMk/>
            <pc:sldMk cId="995544263" sldId="326"/>
            <ac:picMk id="5" creationId="{3138ED14-8476-9F1A-1AC9-C4FFF7541A2B}"/>
          </ac:picMkLst>
        </pc:picChg>
      </pc:sldChg>
      <pc:sldChg chg="addSp modSp add del mod modNotesTx">
        <pc:chgData name="Aishwarya Ajaykumar" userId="307b0b44-a00f-4805-9cf2-d060adb91a4b" providerId="ADAL" clId="{2D3767EB-F60B-4B1E-B8AF-0A0196DC429F}" dt="2023-12-09T02:02:11.351" v="3779" actId="47"/>
        <pc:sldMkLst>
          <pc:docMk/>
          <pc:sldMk cId="2315108493" sldId="327"/>
        </pc:sldMkLst>
        <pc:spChg chg="mod">
          <ac:chgData name="Aishwarya Ajaykumar" userId="307b0b44-a00f-4805-9cf2-d060adb91a4b" providerId="ADAL" clId="{2D3767EB-F60B-4B1E-B8AF-0A0196DC429F}" dt="2023-12-09T01:51:57.181" v="3231" actId="20577"/>
          <ac:spMkLst>
            <pc:docMk/>
            <pc:sldMk cId="2315108493" sldId="327"/>
            <ac:spMk id="2" creationId="{5558B239-06F4-9A9F-F6CE-361D2E601ADF}"/>
          </ac:spMkLst>
        </pc:spChg>
        <pc:spChg chg="mod">
          <ac:chgData name="Aishwarya Ajaykumar" userId="307b0b44-a00f-4805-9cf2-d060adb91a4b" providerId="ADAL" clId="{2D3767EB-F60B-4B1E-B8AF-0A0196DC429F}" dt="2023-12-09T00:08:32.155" v="2871" actId="255"/>
          <ac:spMkLst>
            <pc:docMk/>
            <pc:sldMk cId="2315108493" sldId="327"/>
            <ac:spMk id="4" creationId="{D8E01108-B219-C42E-61C5-50BAE48D3764}"/>
          </ac:spMkLst>
        </pc:spChg>
        <pc:spChg chg="mod">
          <ac:chgData name="Aishwarya Ajaykumar" userId="307b0b44-a00f-4805-9cf2-d060adb91a4b" providerId="ADAL" clId="{2D3767EB-F60B-4B1E-B8AF-0A0196DC429F}" dt="2023-12-09T00:08:35.474" v="2872" actId="1076"/>
          <ac:spMkLst>
            <pc:docMk/>
            <pc:sldMk cId="2315108493" sldId="327"/>
            <ac:spMk id="7" creationId="{00BAA5CC-3ECB-604C-56ED-993E79D81F46}"/>
          </ac:spMkLst>
        </pc:spChg>
        <pc:picChg chg="add mod">
          <ac:chgData name="Aishwarya Ajaykumar" userId="307b0b44-a00f-4805-9cf2-d060adb91a4b" providerId="ADAL" clId="{2D3767EB-F60B-4B1E-B8AF-0A0196DC429F}" dt="2023-12-09T01:49:40.985" v="3167" actId="14100"/>
          <ac:picMkLst>
            <pc:docMk/>
            <pc:sldMk cId="2315108493" sldId="327"/>
            <ac:picMk id="5" creationId="{20BAC835-34FC-0A96-34EA-85788F3CFAC5}"/>
          </ac:picMkLst>
        </pc:picChg>
      </pc:sldChg>
      <pc:sldChg chg="add del">
        <pc:chgData name="Aishwarya Ajaykumar" userId="307b0b44-a00f-4805-9cf2-d060adb91a4b" providerId="ADAL" clId="{2D3767EB-F60B-4B1E-B8AF-0A0196DC429F}" dt="2023-12-08T23:26:07.690" v="2756" actId="47"/>
        <pc:sldMkLst>
          <pc:docMk/>
          <pc:sldMk cId="3893777378" sldId="328"/>
        </pc:sldMkLst>
      </pc:sldChg>
      <pc:sldChg chg="addSp delSp modSp mod">
        <pc:chgData name="Aishwarya Ajaykumar" userId="307b0b44-a00f-4805-9cf2-d060adb91a4b" providerId="ADAL" clId="{2D3767EB-F60B-4B1E-B8AF-0A0196DC429F}" dt="2023-12-09T02:53:27.672" v="4182" actId="1038"/>
        <pc:sldMkLst>
          <pc:docMk/>
          <pc:sldMk cId="22206912" sldId="329"/>
        </pc:sldMkLst>
        <pc:spChg chg="mod">
          <ac:chgData name="Aishwarya Ajaykumar" userId="307b0b44-a00f-4805-9cf2-d060adb91a4b" providerId="ADAL" clId="{2D3767EB-F60B-4B1E-B8AF-0A0196DC429F}" dt="2023-12-09T02:53:27.672" v="4182" actId="1038"/>
          <ac:spMkLst>
            <pc:docMk/>
            <pc:sldMk cId="22206912" sldId="329"/>
            <ac:spMk id="59" creationId="{FDF45E4B-DD05-BC9E-95EF-E30ECE223203}"/>
          </ac:spMkLst>
        </pc:spChg>
        <pc:spChg chg="mod">
          <ac:chgData name="Aishwarya Ajaykumar" userId="307b0b44-a00f-4805-9cf2-d060adb91a4b" providerId="ADAL" clId="{2D3767EB-F60B-4B1E-B8AF-0A0196DC429F}" dt="2023-12-09T02:53:27.672" v="4182" actId="1038"/>
          <ac:spMkLst>
            <pc:docMk/>
            <pc:sldMk cId="22206912" sldId="329"/>
            <ac:spMk id="1456" creationId="{5B7679A0-87E8-DBB9-6DC8-C7F76E1C4DE2}"/>
          </ac:spMkLst>
        </pc:spChg>
        <pc:spChg chg="mod">
          <ac:chgData name="Aishwarya Ajaykumar" userId="307b0b44-a00f-4805-9cf2-d060adb91a4b" providerId="ADAL" clId="{2D3767EB-F60B-4B1E-B8AF-0A0196DC429F}" dt="2023-12-09T02:53:27.672" v="4182" actId="1038"/>
          <ac:spMkLst>
            <pc:docMk/>
            <pc:sldMk cId="22206912" sldId="329"/>
            <ac:spMk id="1460" creationId="{810EEB2B-97C4-A738-2A31-8A0FF5CE7C16}"/>
          </ac:spMkLst>
        </pc:spChg>
        <pc:spChg chg="del ord">
          <ac:chgData name="Aishwarya Ajaykumar" userId="307b0b44-a00f-4805-9cf2-d060adb91a4b" providerId="ADAL" clId="{2D3767EB-F60B-4B1E-B8AF-0A0196DC429F}" dt="2023-12-09T02:52:46.987" v="4125" actId="21"/>
          <ac:spMkLst>
            <pc:docMk/>
            <pc:sldMk cId="22206912" sldId="329"/>
            <ac:spMk id="1462" creationId="{78D05C44-976F-17C7-396F-0F1F2FF68B10}"/>
          </ac:spMkLst>
        </pc:spChg>
        <pc:spChg chg="del">
          <ac:chgData name="Aishwarya Ajaykumar" userId="307b0b44-a00f-4805-9cf2-d060adb91a4b" providerId="ADAL" clId="{2D3767EB-F60B-4B1E-B8AF-0A0196DC429F}" dt="2023-12-09T02:52:57.177" v="4127" actId="478"/>
          <ac:spMkLst>
            <pc:docMk/>
            <pc:sldMk cId="22206912" sldId="329"/>
            <ac:spMk id="1464" creationId="{EF007BB0-E846-83B5-73D5-FDA43A10E50C}"/>
          </ac:spMkLst>
        </pc:spChg>
        <pc:graphicFrameChg chg="add mod modGraphic">
          <ac:chgData name="Aishwarya Ajaykumar" userId="307b0b44-a00f-4805-9cf2-d060adb91a4b" providerId="ADAL" clId="{2D3767EB-F60B-4B1E-B8AF-0A0196DC429F}" dt="2023-12-09T02:53:27.672" v="4182" actId="1038"/>
          <ac:graphicFrameMkLst>
            <pc:docMk/>
            <pc:sldMk cId="22206912" sldId="329"/>
            <ac:graphicFrameMk id="3" creationId="{BE5BBE82-2AE1-5E5B-EFF0-D1514E553AA3}"/>
          </ac:graphicFrameMkLst>
        </pc:graphicFrameChg>
        <pc:graphicFrameChg chg="add mod modGraphic">
          <ac:chgData name="Aishwarya Ajaykumar" userId="307b0b44-a00f-4805-9cf2-d060adb91a4b" providerId="ADAL" clId="{2D3767EB-F60B-4B1E-B8AF-0A0196DC429F}" dt="2023-12-09T01:47:51.148" v="3162" actId="1076"/>
          <ac:graphicFrameMkLst>
            <pc:docMk/>
            <pc:sldMk cId="22206912" sldId="329"/>
            <ac:graphicFrameMk id="7" creationId="{FD4A3093-B765-DDB4-B6BA-7E6C3F4589A3}"/>
          </ac:graphicFrameMkLst>
        </pc:graphicFrameChg>
        <pc:graphicFrameChg chg="add mod modGraphic">
          <ac:chgData name="Aishwarya Ajaykumar" userId="307b0b44-a00f-4805-9cf2-d060adb91a4b" providerId="ADAL" clId="{2D3767EB-F60B-4B1E-B8AF-0A0196DC429F}" dt="2023-12-09T02:53:27.672" v="4182" actId="1038"/>
          <ac:graphicFrameMkLst>
            <pc:docMk/>
            <pc:sldMk cId="22206912" sldId="329"/>
            <ac:graphicFrameMk id="12" creationId="{DFE9CE18-02D4-BE74-0D31-F0F466620A52}"/>
          </ac:graphicFrameMkLst>
        </pc:graphicFrameChg>
      </pc:sldChg>
      <pc:sldChg chg="modSp mod">
        <pc:chgData name="Aishwarya Ajaykumar" userId="307b0b44-a00f-4805-9cf2-d060adb91a4b" providerId="ADAL" clId="{2D3767EB-F60B-4B1E-B8AF-0A0196DC429F}" dt="2023-12-09T01:33:00.702" v="3153" actId="20577"/>
        <pc:sldMkLst>
          <pc:docMk/>
          <pc:sldMk cId="2922946391" sldId="330"/>
        </pc:sldMkLst>
        <pc:spChg chg="mod">
          <ac:chgData name="Aishwarya Ajaykumar" userId="307b0b44-a00f-4805-9cf2-d060adb91a4b" providerId="ADAL" clId="{2D3767EB-F60B-4B1E-B8AF-0A0196DC429F}" dt="2023-12-09T01:32:24.498" v="3138" actId="14100"/>
          <ac:spMkLst>
            <pc:docMk/>
            <pc:sldMk cId="2922946391" sldId="330"/>
            <ac:spMk id="21" creationId="{8398D85C-C799-DC6F-072D-649A6F4E7E1B}"/>
          </ac:spMkLst>
        </pc:spChg>
        <pc:spChg chg="mod">
          <ac:chgData name="Aishwarya Ajaykumar" userId="307b0b44-a00f-4805-9cf2-d060adb91a4b" providerId="ADAL" clId="{2D3767EB-F60B-4B1E-B8AF-0A0196DC429F}" dt="2023-12-09T01:32:46.128" v="3144" actId="14100"/>
          <ac:spMkLst>
            <pc:docMk/>
            <pc:sldMk cId="2922946391" sldId="330"/>
            <ac:spMk id="23" creationId="{0CA1D396-B98E-9E18-F3A4-F3E054DFAC6C}"/>
          </ac:spMkLst>
        </pc:spChg>
        <pc:spChg chg="mod">
          <ac:chgData name="Aishwarya Ajaykumar" userId="307b0b44-a00f-4805-9cf2-d060adb91a4b" providerId="ADAL" clId="{2D3767EB-F60B-4B1E-B8AF-0A0196DC429F}" dt="2023-12-09T01:33:00.702" v="3153" actId="20577"/>
          <ac:spMkLst>
            <pc:docMk/>
            <pc:sldMk cId="2922946391" sldId="330"/>
            <ac:spMk id="76" creationId="{BF045052-A59F-2ECB-6294-83732A385D73}"/>
          </ac:spMkLst>
        </pc:spChg>
      </pc:sldChg>
      <pc:sldChg chg="modSp mod">
        <pc:chgData name="Aishwarya Ajaykumar" userId="307b0b44-a00f-4805-9cf2-d060adb91a4b" providerId="ADAL" clId="{2D3767EB-F60B-4B1E-B8AF-0A0196DC429F}" dt="2023-12-09T02:03:16.916" v="3827" actId="20577"/>
        <pc:sldMkLst>
          <pc:docMk/>
          <pc:sldMk cId="1494865889" sldId="333"/>
        </pc:sldMkLst>
        <pc:spChg chg="mod">
          <ac:chgData name="Aishwarya Ajaykumar" userId="307b0b44-a00f-4805-9cf2-d060adb91a4b" providerId="ADAL" clId="{2D3767EB-F60B-4B1E-B8AF-0A0196DC429F}" dt="2023-12-09T02:03:02.947" v="3804" actId="1035"/>
          <ac:spMkLst>
            <pc:docMk/>
            <pc:sldMk cId="1494865889" sldId="333"/>
            <ac:spMk id="3" creationId="{EA9B30AB-DE59-9989-4D80-64BA1385FCA8}"/>
          </ac:spMkLst>
        </pc:spChg>
        <pc:spChg chg="mod">
          <ac:chgData name="Aishwarya Ajaykumar" userId="307b0b44-a00f-4805-9cf2-d060adb91a4b" providerId="ADAL" clId="{2D3767EB-F60B-4B1E-B8AF-0A0196DC429F}" dt="2023-12-09T02:02:49.361" v="3793" actId="20577"/>
          <ac:spMkLst>
            <pc:docMk/>
            <pc:sldMk cId="1494865889" sldId="333"/>
            <ac:spMk id="10" creationId="{A7E3B5B9-FD4D-D8B1-060D-0001D61F3848}"/>
          </ac:spMkLst>
        </pc:spChg>
        <pc:spChg chg="mod">
          <ac:chgData name="Aishwarya Ajaykumar" userId="307b0b44-a00f-4805-9cf2-d060adb91a4b" providerId="ADAL" clId="{2D3767EB-F60B-4B1E-B8AF-0A0196DC429F}" dt="2023-12-09T02:03:16.916" v="3827" actId="20577"/>
          <ac:spMkLst>
            <pc:docMk/>
            <pc:sldMk cId="1494865889" sldId="333"/>
            <ac:spMk id="12" creationId="{BFAAEEC1-38AC-0944-7B9B-680418493565}"/>
          </ac:spMkLst>
        </pc:spChg>
        <pc:spChg chg="mod">
          <ac:chgData name="Aishwarya Ajaykumar" userId="307b0b44-a00f-4805-9cf2-d060adb91a4b" providerId="ADAL" clId="{2D3767EB-F60B-4B1E-B8AF-0A0196DC429F}" dt="2023-12-09T02:03:02.947" v="3804" actId="1035"/>
          <ac:spMkLst>
            <pc:docMk/>
            <pc:sldMk cId="1494865889" sldId="333"/>
            <ac:spMk id="13" creationId="{3239B28B-9103-7650-FC20-CCAF2C7A7708}"/>
          </ac:spMkLst>
        </pc:spChg>
        <pc:spChg chg="mod">
          <ac:chgData name="Aishwarya Ajaykumar" userId="307b0b44-a00f-4805-9cf2-d060adb91a4b" providerId="ADAL" clId="{2D3767EB-F60B-4B1E-B8AF-0A0196DC429F}" dt="2023-12-09T02:03:02.947" v="3804" actId="1035"/>
          <ac:spMkLst>
            <pc:docMk/>
            <pc:sldMk cId="1494865889" sldId="333"/>
            <ac:spMk id="16" creationId="{14BD793B-25F6-3D14-EB12-FF9E4F2699D9}"/>
          </ac:spMkLst>
        </pc:spChg>
        <pc:spChg chg="mod">
          <ac:chgData name="Aishwarya Ajaykumar" userId="307b0b44-a00f-4805-9cf2-d060adb91a4b" providerId="ADAL" clId="{2D3767EB-F60B-4B1E-B8AF-0A0196DC429F}" dt="2023-12-09T02:03:02.947" v="3804" actId="1035"/>
          <ac:spMkLst>
            <pc:docMk/>
            <pc:sldMk cId="1494865889" sldId="333"/>
            <ac:spMk id="18" creationId="{A53A55CD-0B3A-66E9-2CC1-079F05FC84E3}"/>
          </ac:spMkLst>
        </pc:spChg>
        <pc:spChg chg="mod">
          <ac:chgData name="Aishwarya Ajaykumar" userId="307b0b44-a00f-4805-9cf2-d060adb91a4b" providerId="ADAL" clId="{2D3767EB-F60B-4B1E-B8AF-0A0196DC429F}" dt="2023-12-09T02:03:09.052" v="3815" actId="20577"/>
          <ac:spMkLst>
            <pc:docMk/>
            <pc:sldMk cId="1494865889" sldId="333"/>
            <ac:spMk id="21" creationId="{8398D85C-C799-DC6F-072D-649A6F4E7E1B}"/>
          </ac:spMkLst>
        </pc:spChg>
        <pc:picChg chg="mod">
          <ac:chgData name="Aishwarya Ajaykumar" userId="307b0b44-a00f-4805-9cf2-d060adb91a4b" providerId="ADAL" clId="{2D3767EB-F60B-4B1E-B8AF-0A0196DC429F}" dt="2023-12-09T02:03:02.947" v="3804" actId="1035"/>
          <ac:picMkLst>
            <pc:docMk/>
            <pc:sldMk cId="1494865889" sldId="333"/>
            <ac:picMk id="2" creationId="{08437E82-B441-6F81-045D-D2D89768DCC2}"/>
          </ac:picMkLst>
        </pc:picChg>
        <pc:picChg chg="mod">
          <ac:chgData name="Aishwarya Ajaykumar" userId="307b0b44-a00f-4805-9cf2-d060adb91a4b" providerId="ADAL" clId="{2D3767EB-F60B-4B1E-B8AF-0A0196DC429F}" dt="2023-12-09T02:03:02.947" v="3804" actId="1035"/>
          <ac:picMkLst>
            <pc:docMk/>
            <pc:sldMk cId="1494865889" sldId="333"/>
            <ac:picMk id="34" creationId="{AB1666F9-0578-DF78-7B60-869DD319BE39}"/>
          </ac:picMkLst>
        </pc:picChg>
      </pc:sldChg>
      <pc:sldChg chg="modSp mod">
        <pc:chgData name="Aishwarya Ajaykumar" userId="307b0b44-a00f-4805-9cf2-d060adb91a4b" providerId="ADAL" clId="{2D3767EB-F60B-4B1E-B8AF-0A0196DC429F}" dt="2023-12-09T03:33:36.733" v="4603" actId="5793"/>
        <pc:sldMkLst>
          <pc:docMk/>
          <pc:sldMk cId="3047953583" sldId="336"/>
        </pc:sldMkLst>
        <pc:spChg chg="mod">
          <ac:chgData name="Aishwarya Ajaykumar" userId="307b0b44-a00f-4805-9cf2-d060adb91a4b" providerId="ADAL" clId="{2D3767EB-F60B-4B1E-B8AF-0A0196DC429F}" dt="2023-12-09T03:33:36.733" v="4603" actId="5793"/>
          <ac:spMkLst>
            <pc:docMk/>
            <pc:sldMk cId="3047953583" sldId="336"/>
            <ac:spMk id="15" creationId="{E0FBC73E-A396-A6CA-7B09-A4DD6AA6B8B3}"/>
          </ac:spMkLst>
        </pc:spChg>
      </pc:sldChg>
      <pc:sldChg chg="ord">
        <pc:chgData name="Aishwarya Ajaykumar" userId="307b0b44-a00f-4805-9cf2-d060adb91a4b" providerId="ADAL" clId="{2D3767EB-F60B-4B1E-B8AF-0A0196DC429F}" dt="2023-12-09T01:48:31.087" v="3166"/>
        <pc:sldMkLst>
          <pc:docMk/>
          <pc:sldMk cId="68797680" sldId="337"/>
        </pc:sldMkLst>
      </pc:sldChg>
      <pc:sldChg chg="ord">
        <pc:chgData name="Aishwarya Ajaykumar" userId="307b0b44-a00f-4805-9cf2-d060adb91a4b" providerId="ADAL" clId="{2D3767EB-F60B-4B1E-B8AF-0A0196DC429F}" dt="2023-12-09T01:48:31.087" v="3166"/>
        <pc:sldMkLst>
          <pc:docMk/>
          <pc:sldMk cId="2821375075" sldId="338"/>
        </pc:sldMkLst>
      </pc:sldChg>
      <pc:sldChg chg="ord">
        <pc:chgData name="Aishwarya Ajaykumar" userId="307b0b44-a00f-4805-9cf2-d060adb91a4b" providerId="ADAL" clId="{2D3767EB-F60B-4B1E-B8AF-0A0196DC429F}" dt="2023-12-09T01:48:31.087" v="3166"/>
        <pc:sldMkLst>
          <pc:docMk/>
          <pc:sldMk cId="3259595421" sldId="339"/>
        </pc:sldMkLst>
      </pc:sldChg>
      <pc:sldChg chg="addSp delSp modSp new mod">
        <pc:chgData name="Aishwarya Ajaykumar" userId="307b0b44-a00f-4805-9cf2-d060adb91a4b" providerId="ADAL" clId="{2D3767EB-F60B-4B1E-B8AF-0A0196DC429F}" dt="2023-12-09T02:54:27.552" v="4208" actId="20577"/>
        <pc:sldMkLst>
          <pc:docMk/>
          <pc:sldMk cId="3718000288" sldId="340"/>
        </pc:sldMkLst>
        <pc:spChg chg="add mod">
          <ac:chgData name="Aishwarya Ajaykumar" userId="307b0b44-a00f-4805-9cf2-d060adb91a4b" providerId="ADAL" clId="{2D3767EB-F60B-4B1E-B8AF-0A0196DC429F}" dt="2023-12-09T02:50:38.164" v="4103" actId="21"/>
          <ac:spMkLst>
            <pc:docMk/>
            <pc:sldMk cId="3718000288" sldId="340"/>
            <ac:spMk id="2" creationId="{D43D3553-22D1-B013-DE5C-32BA07E4C201}"/>
          </ac:spMkLst>
        </pc:spChg>
        <pc:spChg chg="add mod">
          <ac:chgData name="Aishwarya Ajaykumar" userId="307b0b44-a00f-4805-9cf2-d060adb91a4b" providerId="ADAL" clId="{2D3767EB-F60B-4B1E-B8AF-0A0196DC429F}" dt="2023-12-09T02:54:27.552" v="4208" actId="20577"/>
          <ac:spMkLst>
            <pc:docMk/>
            <pc:sldMk cId="3718000288" sldId="340"/>
            <ac:spMk id="3" creationId="{A067B195-F5AD-C3A1-98C2-0BC6933DD6D4}"/>
          </ac:spMkLst>
        </pc:spChg>
        <pc:spChg chg="add mod">
          <ac:chgData name="Aishwarya Ajaykumar" userId="307b0b44-a00f-4805-9cf2-d060adb91a4b" providerId="ADAL" clId="{2D3767EB-F60B-4B1E-B8AF-0A0196DC429F}" dt="2023-12-09T02:53:59.953" v="4185" actId="14100"/>
          <ac:spMkLst>
            <pc:docMk/>
            <pc:sldMk cId="3718000288" sldId="340"/>
            <ac:spMk id="4" creationId="{99487CDC-31B1-0EDA-B11A-5E8F17AD3C0D}"/>
          </ac:spMkLst>
        </pc:spChg>
        <pc:spChg chg="add mod">
          <ac:chgData name="Aishwarya Ajaykumar" userId="307b0b44-a00f-4805-9cf2-d060adb91a4b" providerId="ADAL" clId="{2D3767EB-F60B-4B1E-B8AF-0A0196DC429F}" dt="2023-12-09T02:54:10.698" v="4187" actId="14100"/>
          <ac:spMkLst>
            <pc:docMk/>
            <pc:sldMk cId="3718000288" sldId="340"/>
            <ac:spMk id="5" creationId="{A201FF42-1468-4683-8168-7FC214D1D9D1}"/>
          </ac:spMkLst>
        </pc:spChg>
        <pc:spChg chg="add mod">
          <ac:chgData name="Aishwarya Ajaykumar" userId="307b0b44-a00f-4805-9cf2-d060adb91a4b" providerId="ADAL" clId="{2D3767EB-F60B-4B1E-B8AF-0A0196DC429F}" dt="2023-12-09T02:53:54.867" v="4184"/>
          <ac:spMkLst>
            <pc:docMk/>
            <pc:sldMk cId="3718000288" sldId="340"/>
            <ac:spMk id="6" creationId="{21F3CA5B-E631-71C9-7FD3-83D7D8775A46}"/>
          </ac:spMkLst>
        </pc:spChg>
        <pc:spChg chg="add mod">
          <ac:chgData name="Aishwarya Ajaykumar" userId="307b0b44-a00f-4805-9cf2-d060adb91a4b" providerId="ADAL" clId="{2D3767EB-F60B-4B1E-B8AF-0A0196DC429F}" dt="2023-12-09T02:53:54.867" v="4184"/>
          <ac:spMkLst>
            <pc:docMk/>
            <pc:sldMk cId="3718000288" sldId="340"/>
            <ac:spMk id="7" creationId="{042B5C99-2E4D-11B3-3680-0E386099FAF6}"/>
          </ac:spMkLst>
        </pc:spChg>
        <pc:spChg chg="add mod">
          <ac:chgData name="Aishwarya Ajaykumar" userId="307b0b44-a00f-4805-9cf2-d060adb91a4b" providerId="ADAL" clId="{2D3767EB-F60B-4B1E-B8AF-0A0196DC429F}" dt="2023-12-09T02:53:54.867" v="4184"/>
          <ac:spMkLst>
            <pc:docMk/>
            <pc:sldMk cId="3718000288" sldId="340"/>
            <ac:spMk id="8" creationId="{8F06482E-2B66-F559-3F0A-B9D64C2BD1CE}"/>
          </ac:spMkLst>
        </pc:spChg>
        <pc:picChg chg="add del mod">
          <ac:chgData name="Aishwarya Ajaykumar" userId="307b0b44-a00f-4805-9cf2-d060adb91a4b" providerId="ADAL" clId="{2D3767EB-F60B-4B1E-B8AF-0A0196DC429F}" dt="2023-12-09T02:54:13.120" v="4188" actId="478"/>
          <ac:picMkLst>
            <pc:docMk/>
            <pc:sldMk cId="3718000288" sldId="340"/>
            <ac:picMk id="9" creationId="{5933F985-B218-CA6C-81A4-B48A37A34519}"/>
          </ac:picMkLst>
        </pc:picChg>
        <pc:picChg chg="add del mod">
          <ac:chgData name="Aishwarya Ajaykumar" userId="307b0b44-a00f-4805-9cf2-d060adb91a4b" providerId="ADAL" clId="{2D3767EB-F60B-4B1E-B8AF-0A0196DC429F}" dt="2023-12-09T02:54:02.394" v="4186" actId="478"/>
          <ac:picMkLst>
            <pc:docMk/>
            <pc:sldMk cId="3718000288" sldId="340"/>
            <ac:picMk id="10" creationId="{76370337-AB8D-81F0-1134-D5EA8349D523}"/>
          </ac:picMkLst>
        </pc:picChg>
      </pc:sldChg>
      <pc:sldChg chg="addSp delSp modSp add mod setBg">
        <pc:chgData name="Aishwarya Ajaykumar" userId="307b0b44-a00f-4805-9cf2-d060adb91a4b" providerId="ADAL" clId="{2D3767EB-F60B-4B1E-B8AF-0A0196DC429F}" dt="2023-12-09T03:34:10.015" v="4604" actId="12"/>
        <pc:sldMkLst>
          <pc:docMk/>
          <pc:sldMk cId="826193143" sldId="341"/>
        </pc:sldMkLst>
        <pc:spChg chg="del">
          <ac:chgData name="Aishwarya Ajaykumar" userId="307b0b44-a00f-4805-9cf2-d060adb91a4b" providerId="ADAL" clId="{2D3767EB-F60B-4B1E-B8AF-0A0196DC429F}" dt="2023-12-09T02:59:11.038" v="4382" actId="478"/>
          <ac:spMkLst>
            <pc:docMk/>
            <pc:sldMk cId="826193143" sldId="341"/>
            <ac:spMk id="2" creationId="{EB03DE01-D99C-07EC-A1FD-53C80385E2FF}"/>
          </ac:spMkLst>
        </pc:spChg>
        <pc:spChg chg="del">
          <ac:chgData name="Aishwarya Ajaykumar" userId="307b0b44-a00f-4805-9cf2-d060adb91a4b" providerId="ADAL" clId="{2D3767EB-F60B-4B1E-B8AF-0A0196DC429F}" dt="2023-12-09T02:59:11.038" v="4382" actId="478"/>
          <ac:spMkLst>
            <pc:docMk/>
            <pc:sldMk cId="826193143" sldId="341"/>
            <ac:spMk id="3" creationId="{F305A240-EAC6-9284-C24B-41BAFEC62F9D}"/>
          </ac:spMkLst>
        </pc:spChg>
        <pc:spChg chg="del">
          <ac:chgData name="Aishwarya Ajaykumar" userId="307b0b44-a00f-4805-9cf2-d060adb91a4b" providerId="ADAL" clId="{2D3767EB-F60B-4B1E-B8AF-0A0196DC429F}" dt="2023-12-09T02:59:11.038" v="4382" actId="478"/>
          <ac:spMkLst>
            <pc:docMk/>
            <pc:sldMk cId="826193143" sldId="341"/>
            <ac:spMk id="5" creationId="{E5D4D3AE-9E3E-F019-5E49-9FD85B973B41}"/>
          </ac:spMkLst>
        </pc:spChg>
        <pc:spChg chg="del">
          <ac:chgData name="Aishwarya Ajaykumar" userId="307b0b44-a00f-4805-9cf2-d060adb91a4b" providerId="ADAL" clId="{2D3767EB-F60B-4B1E-B8AF-0A0196DC429F}" dt="2023-12-09T02:59:11.038" v="4382" actId="478"/>
          <ac:spMkLst>
            <pc:docMk/>
            <pc:sldMk cId="826193143" sldId="341"/>
            <ac:spMk id="6" creationId="{503C404B-B78D-E54A-29F9-2DC53FB827ED}"/>
          </ac:spMkLst>
        </pc:spChg>
        <pc:spChg chg="del">
          <ac:chgData name="Aishwarya Ajaykumar" userId="307b0b44-a00f-4805-9cf2-d060adb91a4b" providerId="ADAL" clId="{2D3767EB-F60B-4B1E-B8AF-0A0196DC429F}" dt="2023-12-09T02:59:11.038" v="4382" actId="478"/>
          <ac:spMkLst>
            <pc:docMk/>
            <pc:sldMk cId="826193143" sldId="341"/>
            <ac:spMk id="7" creationId="{C01FEB21-5C0F-4343-1836-EC4D13FF52D1}"/>
          </ac:spMkLst>
        </pc:spChg>
        <pc:spChg chg="add mod">
          <ac:chgData name="Aishwarya Ajaykumar" userId="307b0b44-a00f-4805-9cf2-d060adb91a4b" providerId="ADAL" clId="{2D3767EB-F60B-4B1E-B8AF-0A0196DC429F}" dt="2023-12-09T03:34:10.015" v="4604" actId="12"/>
          <ac:spMkLst>
            <pc:docMk/>
            <pc:sldMk cId="826193143" sldId="341"/>
            <ac:spMk id="9" creationId="{366D5519-56F2-A9F3-F061-02800C524C6A}"/>
          </ac:spMkLst>
        </pc:spChg>
        <pc:spChg chg="add del mod">
          <ac:chgData name="Aishwarya Ajaykumar" userId="307b0b44-a00f-4805-9cf2-d060adb91a4b" providerId="ADAL" clId="{2D3767EB-F60B-4B1E-B8AF-0A0196DC429F}" dt="2023-12-09T03:03:30.407" v="4447" actId="478"/>
          <ac:spMkLst>
            <pc:docMk/>
            <pc:sldMk cId="826193143" sldId="341"/>
            <ac:spMk id="10" creationId="{C1FC625D-8CC9-1872-A9C0-A97ECED5C40E}"/>
          </ac:spMkLst>
        </pc:spChg>
        <pc:spChg chg="add mod ord">
          <ac:chgData name="Aishwarya Ajaykumar" userId="307b0b44-a00f-4805-9cf2-d060adb91a4b" providerId="ADAL" clId="{2D3767EB-F60B-4B1E-B8AF-0A0196DC429F}" dt="2023-12-09T03:31:14.944" v="4600" actId="552"/>
          <ac:spMkLst>
            <pc:docMk/>
            <pc:sldMk cId="826193143" sldId="341"/>
            <ac:spMk id="12" creationId="{3C38A7CA-4B99-C165-47E1-57CA19D5C603}"/>
          </ac:spMkLst>
        </pc:spChg>
        <pc:spChg chg="add mod ord">
          <ac:chgData name="Aishwarya Ajaykumar" userId="307b0b44-a00f-4805-9cf2-d060adb91a4b" providerId="ADAL" clId="{2D3767EB-F60B-4B1E-B8AF-0A0196DC429F}" dt="2023-12-09T03:31:14.944" v="4600" actId="552"/>
          <ac:spMkLst>
            <pc:docMk/>
            <pc:sldMk cId="826193143" sldId="341"/>
            <ac:spMk id="13" creationId="{FDA416D1-8479-2B95-0789-7527B28D7FBB}"/>
          </ac:spMkLst>
        </pc:spChg>
        <pc:spChg chg="add mod ord">
          <ac:chgData name="Aishwarya Ajaykumar" userId="307b0b44-a00f-4805-9cf2-d060adb91a4b" providerId="ADAL" clId="{2D3767EB-F60B-4B1E-B8AF-0A0196DC429F}" dt="2023-12-09T03:31:14.944" v="4600" actId="552"/>
          <ac:spMkLst>
            <pc:docMk/>
            <pc:sldMk cId="826193143" sldId="341"/>
            <ac:spMk id="14" creationId="{57284E6B-FE28-F0AE-EDDF-35923FD58C07}"/>
          </ac:spMkLst>
        </pc:spChg>
        <pc:spChg chg="del">
          <ac:chgData name="Aishwarya Ajaykumar" userId="307b0b44-a00f-4805-9cf2-d060adb91a4b" providerId="ADAL" clId="{2D3767EB-F60B-4B1E-B8AF-0A0196DC429F}" dt="2023-12-09T02:59:11.038" v="4382" actId="478"/>
          <ac:spMkLst>
            <pc:docMk/>
            <pc:sldMk cId="826193143" sldId="341"/>
            <ac:spMk id="24" creationId="{FFEF8E18-9C35-B69F-D916-3F88998BD81A}"/>
          </ac:spMkLst>
        </pc:spChg>
        <pc:spChg chg="ord">
          <ac:chgData name="Aishwarya Ajaykumar" userId="307b0b44-a00f-4805-9cf2-d060adb91a4b" providerId="ADAL" clId="{2D3767EB-F60B-4B1E-B8AF-0A0196DC429F}" dt="2023-12-09T03:01:32.166" v="4427" actId="167"/>
          <ac:spMkLst>
            <pc:docMk/>
            <pc:sldMk cId="826193143" sldId="341"/>
            <ac:spMk id="26" creationId="{A9A7CB3B-F2C2-77E8-E535-16B0A09A99B0}"/>
          </ac:spMkLst>
        </pc:spChg>
        <pc:spChg chg="mod">
          <ac:chgData name="Aishwarya Ajaykumar" userId="307b0b44-a00f-4805-9cf2-d060adb91a4b" providerId="ADAL" clId="{2D3767EB-F60B-4B1E-B8AF-0A0196DC429F}" dt="2023-12-09T03:00:36.005" v="4417" actId="1037"/>
          <ac:spMkLst>
            <pc:docMk/>
            <pc:sldMk cId="826193143" sldId="341"/>
            <ac:spMk id="27" creationId="{10A72E67-B6B3-7368-CA5D-2851704C4A29}"/>
          </ac:spMkLst>
        </pc:spChg>
        <pc:spChg chg="del">
          <ac:chgData name="Aishwarya Ajaykumar" userId="307b0b44-a00f-4805-9cf2-d060adb91a4b" providerId="ADAL" clId="{2D3767EB-F60B-4B1E-B8AF-0A0196DC429F}" dt="2023-12-09T02:59:11.038" v="4382" actId="478"/>
          <ac:spMkLst>
            <pc:docMk/>
            <pc:sldMk cId="826193143" sldId="341"/>
            <ac:spMk id="28" creationId="{69DEC8D4-5C36-C0AF-72B6-CC740AF4C295}"/>
          </ac:spMkLst>
        </pc:spChg>
        <pc:spChg chg="del">
          <ac:chgData name="Aishwarya Ajaykumar" userId="307b0b44-a00f-4805-9cf2-d060adb91a4b" providerId="ADAL" clId="{2D3767EB-F60B-4B1E-B8AF-0A0196DC429F}" dt="2023-12-09T02:59:11.038" v="4382" actId="478"/>
          <ac:spMkLst>
            <pc:docMk/>
            <pc:sldMk cId="826193143" sldId="341"/>
            <ac:spMk id="29" creationId="{36CB07A5-C97D-B866-98C2-91901779CB1C}"/>
          </ac:spMkLst>
        </pc:spChg>
        <pc:spChg chg="del">
          <ac:chgData name="Aishwarya Ajaykumar" userId="307b0b44-a00f-4805-9cf2-d060adb91a4b" providerId="ADAL" clId="{2D3767EB-F60B-4B1E-B8AF-0A0196DC429F}" dt="2023-12-09T02:59:11.038" v="4382" actId="478"/>
          <ac:spMkLst>
            <pc:docMk/>
            <pc:sldMk cId="826193143" sldId="341"/>
            <ac:spMk id="30" creationId="{DA7804A2-AD6C-2415-B796-EF083E712E76}"/>
          </ac:spMkLst>
        </pc:spChg>
        <pc:spChg chg="del">
          <ac:chgData name="Aishwarya Ajaykumar" userId="307b0b44-a00f-4805-9cf2-d060adb91a4b" providerId="ADAL" clId="{2D3767EB-F60B-4B1E-B8AF-0A0196DC429F}" dt="2023-12-09T02:59:11.038" v="4382" actId="478"/>
          <ac:spMkLst>
            <pc:docMk/>
            <pc:sldMk cId="826193143" sldId="341"/>
            <ac:spMk id="31" creationId="{7580E81F-D9DC-8409-8CBF-24CEE2A069D4}"/>
          </ac:spMkLst>
        </pc:spChg>
        <pc:picChg chg="mod">
          <ac:chgData name="Aishwarya Ajaykumar" userId="307b0b44-a00f-4805-9cf2-d060adb91a4b" providerId="ADAL" clId="{2D3767EB-F60B-4B1E-B8AF-0A0196DC429F}" dt="2023-12-09T03:00:36.005" v="4417" actId="1037"/>
          <ac:picMkLst>
            <pc:docMk/>
            <pc:sldMk cId="826193143" sldId="341"/>
            <ac:picMk id="11" creationId="{2E891080-32F4-FD6C-9F8C-D49AE2FFE930}"/>
          </ac:picMkLst>
        </pc:picChg>
        <pc:picChg chg="del">
          <ac:chgData name="Aishwarya Ajaykumar" userId="307b0b44-a00f-4805-9cf2-d060adb91a4b" providerId="ADAL" clId="{2D3767EB-F60B-4B1E-B8AF-0A0196DC429F}" dt="2023-12-09T02:59:11.038" v="4382" actId="478"/>
          <ac:picMkLst>
            <pc:docMk/>
            <pc:sldMk cId="826193143" sldId="341"/>
            <ac:picMk id="15" creationId="{AB131973-9BA1-2182-D2FC-8AD35055F971}"/>
          </ac:picMkLst>
        </pc:picChg>
        <pc:picChg chg="del">
          <ac:chgData name="Aishwarya Ajaykumar" userId="307b0b44-a00f-4805-9cf2-d060adb91a4b" providerId="ADAL" clId="{2D3767EB-F60B-4B1E-B8AF-0A0196DC429F}" dt="2023-12-09T02:59:11.038" v="4382" actId="478"/>
          <ac:picMkLst>
            <pc:docMk/>
            <pc:sldMk cId="826193143" sldId="341"/>
            <ac:picMk id="17" creationId="{F8BB420A-6CFE-5B59-393A-34C37996DCB2}"/>
          </ac:picMkLst>
        </pc:picChg>
        <pc:picChg chg="del">
          <ac:chgData name="Aishwarya Ajaykumar" userId="307b0b44-a00f-4805-9cf2-d060adb91a4b" providerId="ADAL" clId="{2D3767EB-F60B-4B1E-B8AF-0A0196DC429F}" dt="2023-12-09T02:59:11.038" v="4382" actId="478"/>
          <ac:picMkLst>
            <pc:docMk/>
            <pc:sldMk cId="826193143" sldId="341"/>
            <ac:picMk id="19" creationId="{B3285DC5-44FB-6222-81FF-441D640D4EB3}"/>
          </ac:picMkLst>
        </pc:picChg>
        <pc:picChg chg="del">
          <ac:chgData name="Aishwarya Ajaykumar" userId="307b0b44-a00f-4805-9cf2-d060adb91a4b" providerId="ADAL" clId="{2D3767EB-F60B-4B1E-B8AF-0A0196DC429F}" dt="2023-12-09T02:59:11.038" v="4382" actId="478"/>
          <ac:picMkLst>
            <pc:docMk/>
            <pc:sldMk cId="826193143" sldId="341"/>
            <ac:picMk id="21" creationId="{7FF56ABD-2EC6-AC5A-0ECB-F15BDB1B8010}"/>
          </ac:picMkLst>
        </pc:picChg>
        <pc:picChg chg="del">
          <ac:chgData name="Aishwarya Ajaykumar" userId="307b0b44-a00f-4805-9cf2-d060adb91a4b" providerId="ADAL" clId="{2D3767EB-F60B-4B1E-B8AF-0A0196DC429F}" dt="2023-12-09T02:59:11.038" v="4382" actId="478"/>
          <ac:picMkLst>
            <pc:docMk/>
            <pc:sldMk cId="826193143" sldId="341"/>
            <ac:picMk id="23" creationId="{4FFA94EA-1DDA-4421-3E03-74CB2EE46941}"/>
          </ac:picMkLst>
        </pc:picChg>
      </pc:sldChg>
      <pc:sldChg chg="modSp mod">
        <pc:chgData name="Aishwarya Ajaykumar" userId="307b0b44-a00f-4805-9cf2-d060adb91a4b" providerId="ADAL" clId="{2D3767EB-F60B-4B1E-B8AF-0A0196DC429F}" dt="2023-12-09T03:42:12.999" v="4613" actId="14100"/>
        <pc:sldMkLst>
          <pc:docMk/>
          <pc:sldMk cId="4273772909" sldId="343"/>
        </pc:sldMkLst>
        <pc:spChg chg="mod">
          <ac:chgData name="Aishwarya Ajaykumar" userId="307b0b44-a00f-4805-9cf2-d060adb91a4b" providerId="ADAL" clId="{2D3767EB-F60B-4B1E-B8AF-0A0196DC429F}" dt="2023-12-09T03:42:12.999" v="4613" actId="14100"/>
          <ac:spMkLst>
            <pc:docMk/>
            <pc:sldMk cId="4273772909" sldId="343"/>
            <ac:spMk id="2" creationId="{CF0364AE-86C6-9F5E-0547-0BD9C9A18920}"/>
          </ac:spMkLst>
        </pc:spChg>
      </pc:sldChg>
    </pc:docChg>
  </pc:docChgLst>
  <pc:docChgLst>
    <pc:chgData name="Samarth Bansal" userId="S::bansa115@purdue.edu::4b1d13b0-e67b-43e5-a744-182dbeaa60c5" providerId="AD" clId="Web-{6D9161BB-D23F-471F-8F5A-4E782BE7AF61}"/>
    <pc:docChg chg="mod">
      <pc:chgData name="Samarth Bansal" userId="S::bansa115@purdue.edu::4b1d13b0-e67b-43e5-a744-182dbeaa60c5" providerId="AD" clId="Web-{6D9161BB-D23F-471F-8F5A-4E782BE7AF61}" dt="2024-01-06T03:29:28.731" v="0" actId="33475"/>
      <pc:docMkLst>
        <pc:docMk/>
      </pc:docMkLst>
    </pc:docChg>
  </pc:docChgLst>
  <pc:docChgLst>
    <pc:chgData name="Siddhant Treasure" userId="7efa80ca-a854-49af-9e37-59d3b02bff15" providerId="ADAL" clId="{AD4DF003-3C39-2447-A107-1DAE06ACA1FA}"/>
    <pc:docChg chg="undo custSel addSld delSld modSld sldOrd delMainMaster addSection modSection">
      <pc:chgData name="Siddhant Treasure" userId="7efa80ca-a854-49af-9e37-59d3b02bff15" providerId="ADAL" clId="{AD4DF003-3C39-2447-A107-1DAE06ACA1FA}" dt="2023-12-09T04:36:58.863" v="6944" actId="1038"/>
      <pc:docMkLst>
        <pc:docMk/>
      </pc:docMkLst>
      <pc:sldChg chg="addSp delSp modSp mod setBg">
        <pc:chgData name="Siddhant Treasure" userId="7efa80ca-a854-49af-9e37-59d3b02bff15" providerId="ADAL" clId="{AD4DF003-3C39-2447-A107-1DAE06ACA1FA}" dt="2023-12-08T21:33:20.170" v="2584"/>
        <pc:sldMkLst>
          <pc:docMk/>
          <pc:sldMk cId="1320496867" sldId="258"/>
        </pc:sldMkLst>
        <pc:spChg chg="add del mod">
          <ac:chgData name="Siddhant Treasure" userId="7efa80ca-a854-49af-9e37-59d3b02bff15" providerId="ADAL" clId="{AD4DF003-3C39-2447-A107-1DAE06ACA1FA}" dt="2023-12-08T20:15:08.986" v="377" actId="478"/>
          <ac:spMkLst>
            <pc:docMk/>
            <pc:sldMk cId="1320496867" sldId="258"/>
            <ac:spMk id="4" creationId="{04012F2D-3D52-3192-3B1E-74988CCA4724}"/>
          </ac:spMkLst>
        </pc:spChg>
        <pc:spChg chg="add del mod">
          <ac:chgData name="Siddhant Treasure" userId="7efa80ca-a854-49af-9e37-59d3b02bff15" providerId="ADAL" clId="{AD4DF003-3C39-2447-A107-1DAE06ACA1FA}" dt="2023-12-08T19:58:10.269" v="240" actId="478"/>
          <ac:spMkLst>
            <pc:docMk/>
            <pc:sldMk cId="1320496867" sldId="258"/>
            <ac:spMk id="6" creationId="{413C8872-03DE-6DC3-2DAA-51C6B8027F1F}"/>
          </ac:spMkLst>
        </pc:spChg>
        <pc:spChg chg="add del mod">
          <ac:chgData name="Siddhant Treasure" userId="7efa80ca-a854-49af-9e37-59d3b02bff15" providerId="ADAL" clId="{AD4DF003-3C39-2447-A107-1DAE06ACA1FA}" dt="2023-12-08T20:35:02.661" v="694" actId="478"/>
          <ac:spMkLst>
            <pc:docMk/>
            <pc:sldMk cId="1320496867" sldId="258"/>
            <ac:spMk id="8" creationId="{125258A3-CDEB-7BAF-E563-874E18AF2922}"/>
          </ac:spMkLst>
        </pc:spChg>
        <pc:spChg chg="add mod">
          <ac:chgData name="Siddhant Treasure" userId="7efa80ca-a854-49af-9e37-59d3b02bff15" providerId="ADAL" clId="{AD4DF003-3C39-2447-A107-1DAE06ACA1FA}" dt="2023-12-08T20:46:39.099" v="955" actId="1036"/>
          <ac:spMkLst>
            <pc:docMk/>
            <pc:sldMk cId="1320496867" sldId="258"/>
            <ac:spMk id="10" creationId="{1F7FA6AA-6A37-1A9B-7742-563F1E26CBAC}"/>
          </ac:spMkLst>
        </pc:spChg>
        <pc:spChg chg="add del mod">
          <ac:chgData name="Siddhant Treasure" userId="7efa80ca-a854-49af-9e37-59d3b02bff15" providerId="ADAL" clId="{AD4DF003-3C39-2447-A107-1DAE06ACA1FA}" dt="2023-12-08T20:45:43.363" v="924" actId="478"/>
          <ac:spMkLst>
            <pc:docMk/>
            <pc:sldMk cId="1320496867" sldId="258"/>
            <ac:spMk id="12" creationId="{26C31888-37D8-EFA3-0337-7F111B5AE2C7}"/>
          </ac:spMkLst>
        </pc:spChg>
        <pc:spChg chg="add mod">
          <ac:chgData name="Siddhant Treasure" userId="7efa80ca-a854-49af-9e37-59d3b02bff15" providerId="ADAL" clId="{AD4DF003-3C39-2447-A107-1DAE06ACA1FA}" dt="2023-12-08T20:46:39.099" v="955" actId="1036"/>
          <ac:spMkLst>
            <pc:docMk/>
            <pc:sldMk cId="1320496867" sldId="258"/>
            <ac:spMk id="14" creationId="{D33E61BB-07C9-3416-0048-AD4C9E567328}"/>
          </ac:spMkLst>
        </pc:spChg>
        <pc:spChg chg="add mod">
          <ac:chgData name="Siddhant Treasure" userId="7efa80ca-a854-49af-9e37-59d3b02bff15" providerId="ADAL" clId="{AD4DF003-3C39-2447-A107-1DAE06ACA1FA}" dt="2023-12-08T20:46:39.099" v="955" actId="1036"/>
          <ac:spMkLst>
            <pc:docMk/>
            <pc:sldMk cId="1320496867" sldId="258"/>
            <ac:spMk id="16" creationId="{D0D7969A-2237-09DB-3ADA-CA8E45C8F79B}"/>
          </ac:spMkLst>
        </pc:spChg>
        <pc:spChg chg="add mod">
          <ac:chgData name="Siddhant Treasure" userId="7efa80ca-a854-49af-9e37-59d3b02bff15" providerId="ADAL" clId="{AD4DF003-3C39-2447-A107-1DAE06ACA1FA}" dt="2023-12-08T20:46:39.099" v="955" actId="1036"/>
          <ac:spMkLst>
            <pc:docMk/>
            <pc:sldMk cId="1320496867" sldId="258"/>
            <ac:spMk id="18" creationId="{13463F68-01BD-E319-E264-0E20F060B1EE}"/>
          </ac:spMkLst>
        </pc:spChg>
        <pc:spChg chg="add mod">
          <ac:chgData name="Siddhant Treasure" userId="7efa80ca-a854-49af-9e37-59d3b02bff15" providerId="ADAL" clId="{AD4DF003-3C39-2447-A107-1DAE06ACA1FA}" dt="2023-12-08T20:46:39.099" v="955" actId="1036"/>
          <ac:spMkLst>
            <pc:docMk/>
            <pc:sldMk cId="1320496867" sldId="258"/>
            <ac:spMk id="20" creationId="{DFA3D4D6-7FCE-8C30-2E98-BD09138532DA}"/>
          </ac:spMkLst>
        </pc:spChg>
        <pc:spChg chg="add del mod">
          <ac:chgData name="Siddhant Treasure" userId="7efa80ca-a854-49af-9e37-59d3b02bff15" providerId="ADAL" clId="{AD4DF003-3C39-2447-A107-1DAE06ACA1FA}" dt="2023-12-08T20:18:03.180" v="414" actId="478"/>
          <ac:spMkLst>
            <pc:docMk/>
            <pc:sldMk cId="1320496867" sldId="258"/>
            <ac:spMk id="21" creationId="{FCA611AA-894E-3473-1841-8C2E3EBA3425}"/>
          </ac:spMkLst>
        </pc:spChg>
        <pc:spChg chg="add del mod">
          <ac:chgData name="Siddhant Treasure" userId="7efa80ca-a854-49af-9e37-59d3b02bff15" providerId="ADAL" clId="{AD4DF003-3C39-2447-A107-1DAE06ACA1FA}" dt="2023-12-08T20:46:39.099" v="955" actId="1036"/>
          <ac:spMkLst>
            <pc:docMk/>
            <pc:sldMk cId="1320496867" sldId="258"/>
            <ac:spMk id="22" creationId="{5F9E20B3-33BF-55EE-7DD3-5A8A4FC14214}"/>
          </ac:spMkLst>
        </pc:spChg>
        <pc:spChg chg="add mod">
          <ac:chgData name="Siddhant Treasure" userId="7efa80ca-a854-49af-9e37-59d3b02bff15" providerId="ADAL" clId="{AD4DF003-3C39-2447-A107-1DAE06ACA1FA}" dt="2023-12-08T20:46:39.099" v="955" actId="1036"/>
          <ac:spMkLst>
            <pc:docMk/>
            <pc:sldMk cId="1320496867" sldId="258"/>
            <ac:spMk id="23" creationId="{4EAE2466-8E3D-E3C5-068E-F222842C75BE}"/>
          </ac:spMkLst>
        </pc:spChg>
        <pc:spChg chg="add del mod">
          <ac:chgData name="Siddhant Treasure" userId="7efa80ca-a854-49af-9e37-59d3b02bff15" providerId="ADAL" clId="{AD4DF003-3C39-2447-A107-1DAE06ACA1FA}" dt="2023-12-08T20:46:39.099" v="955" actId="1036"/>
          <ac:spMkLst>
            <pc:docMk/>
            <pc:sldMk cId="1320496867" sldId="258"/>
            <ac:spMk id="24" creationId="{CFD85DDB-09C1-3D62-FACD-F6F232E2C2A7}"/>
          </ac:spMkLst>
        </pc:spChg>
        <pc:spChg chg="add mod">
          <ac:chgData name="Siddhant Treasure" userId="7efa80ca-a854-49af-9e37-59d3b02bff15" providerId="ADAL" clId="{AD4DF003-3C39-2447-A107-1DAE06ACA1FA}" dt="2023-12-08T20:46:39.099" v="955" actId="1036"/>
          <ac:spMkLst>
            <pc:docMk/>
            <pc:sldMk cId="1320496867" sldId="258"/>
            <ac:spMk id="25" creationId="{AACCC8AE-BE49-C36D-BE3D-2306FAE2D051}"/>
          </ac:spMkLst>
        </pc:spChg>
        <pc:spChg chg="add mod">
          <ac:chgData name="Siddhant Treasure" userId="7efa80ca-a854-49af-9e37-59d3b02bff15" providerId="ADAL" clId="{AD4DF003-3C39-2447-A107-1DAE06ACA1FA}" dt="2023-12-08T20:46:39.099" v="955" actId="1036"/>
          <ac:spMkLst>
            <pc:docMk/>
            <pc:sldMk cId="1320496867" sldId="258"/>
            <ac:spMk id="26" creationId="{27513A0C-E746-F6A8-7897-91838DA7AE75}"/>
          </ac:spMkLst>
        </pc:spChg>
        <pc:spChg chg="add mod">
          <ac:chgData name="Siddhant Treasure" userId="7efa80ca-a854-49af-9e37-59d3b02bff15" providerId="ADAL" clId="{AD4DF003-3C39-2447-A107-1DAE06ACA1FA}" dt="2023-12-08T20:46:39.099" v="955" actId="1036"/>
          <ac:spMkLst>
            <pc:docMk/>
            <pc:sldMk cId="1320496867" sldId="258"/>
            <ac:spMk id="27" creationId="{C417D7E4-CDFA-CF97-18B4-621C4DA3702A}"/>
          </ac:spMkLst>
        </pc:spChg>
        <pc:spChg chg="add mod">
          <ac:chgData name="Siddhant Treasure" userId="7efa80ca-a854-49af-9e37-59d3b02bff15" providerId="ADAL" clId="{AD4DF003-3C39-2447-A107-1DAE06ACA1FA}" dt="2023-12-08T20:46:39.099" v="955" actId="1036"/>
          <ac:spMkLst>
            <pc:docMk/>
            <pc:sldMk cId="1320496867" sldId="258"/>
            <ac:spMk id="28" creationId="{E5386761-2AC8-8D7C-22D8-83487C501215}"/>
          </ac:spMkLst>
        </pc:spChg>
        <pc:spChg chg="add mod">
          <ac:chgData name="Siddhant Treasure" userId="7efa80ca-a854-49af-9e37-59d3b02bff15" providerId="ADAL" clId="{AD4DF003-3C39-2447-A107-1DAE06ACA1FA}" dt="2023-12-08T20:46:39.099" v="955" actId="1036"/>
          <ac:spMkLst>
            <pc:docMk/>
            <pc:sldMk cId="1320496867" sldId="258"/>
            <ac:spMk id="29" creationId="{4D9C2423-B767-77EF-38E2-FB3614193702}"/>
          </ac:spMkLst>
        </pc:spChg>
        <pc:spChg chg="add del mod">
          <ac:chgData name="Siddhant Treasure" userId="7efa80ca-a854-49af-9e37-59d3b02bff15" providerId="ADAL" clId="{AD4DF003-3C39-2447-A107-1DAE06ACA1FA}" dt="2023-12-08T20:24:35.462" v="521"/>
          <ac:spMkLst>
            <pc:docMk/>
            <pc:sldMk cId="1320496867" sldId="258"/>
            <ac:spMk id="30" creationId="{7686218B-CBE0-42DF-7B1C-ABCD11BDC105}"/>
          </ac:spMkLst>
        </pc:spChg>
        <pc:spChg chg="add mod">
          <ac:chgData name="Siddhant Treasure" userId="7efa80ca-a854-49af-9e37-59d3b02bff15" providerId="ADAL" clId="{AD4DF003-3C39-2447-A107-1DAE06ACA1FA}" dt="2023-12-08T20:46:39.099" v="955" actId="1036"/>
          <ac:spMkLst>
            <pc:docMk/>
            <pc:sldMk cId="1320496867" sldId="258"/>
            <ac:spMk id="32" creationId="{EE42A852-25D3-0AE6-F5F1-900F27AA2EE4}"/>
          </ac:spMkLst>
        </pc:spChg>
        <pc:spChg chg="add mod">
          <ac:chgData name="Siddhant Treasure" userId="7efa80ca-a854-49af-9e37-59d3b02bff15" providerId="ADAL" clId="{AD4DF003-3C39-2447-A107-1DAE06ACA1FA}" dt="2023-12-08T20:46:39.099" v="955" actId="1036"/>
          <ac:spMkLst>
            <pc:docMk/>
            <pc:sldMk cId="1320496867" sldId="258"/>
            <ac:spMk id="34" creationId="{B0EA5490-A38A-8E4E-FEB5-B3D516695E8A}"/>
          </ac:spMkLst>
        </pc:spChg>
        <pc:spChg chg="add mod">
          <ac:chgData name="Siddhant Treasure" userId="7efa80ca-a854-49af-9e37-59d3b02bff15" providerId="ADAL" clId="{AD4DF003-3C39-2447-A107-1DAE06ACA1FA}" dt="2023-12-08T20:46:39.099" v="955" actId="1036"/>
          <ac:spMkLst>
            <pc:docMk/>
            <pc:sldMk cId="1320496867" sldId="258"/>
            <ac:spMk id="36" creationId="{CEE00C4D-B442-DE0B-6378-64B4373BF023}"/>
          </ac:spMkLst>
        </pc:spChg>
        <pc:spChg chg="add mod">
          <ac:chgData name="Siddhant Treasure" userId="7efa80ca-a854-49af-9e37-59d3b02bff15" providerId="ADAL" clId="{AD4DF003-3C39-2447-A107-1DAE06ACA1FA}" dt="2023-12-08T20:46:39.099" v="955" actId="1036"/>
          <ac:spMkLst>
            <pc:docMk/>
            <pc:sldMk cId="1320496867" sldId="258"/>
            <ac:spMk id="38" creationId="{C190F63D-C931-F4B9-86D2-F65F24530ADD}"/>
          </ac:spMkLst>
        </pc:spChg>
        <pc:spChg chg="add mod">
          <ac:chgData name="Siddhant Treasure" userId="7efa80ca-a854-49af-9e37-59d3b02bff15" providerId="ADAL" clId="{AD4DF003-3C39-2447-A107-1DAE06ACA1FA}" dt="2023-12-08T20:46:39.099" v="955" actId="1036"/>
          <ac:spMkLst>
            <pc:docMk/>
            <pc:sldMk cId="1320496867" sldId="258"/>
            <ac:spMk id="39" creationId="{81F4B285-DE16-B1FB-BC9D-7E0B3382BC63}"/>
          </ac:spMkLst>
        </pc:spChg>
        <pc:spChg chg="add mod">
          <ac:chgData name="Siddhant Treasure" userId="7efa80ca-a854-49af-9e37-59d3b02bff15" providerId="ADAL" clId="{AD4DF003-3C39-2447-A107-1DAE06ACA1FA}" dt="2023-12-08T20:46:39.099" v="955" actId="1036"/>
          <ac:spMkLst>
            <pc:docMk/>
            <pc:sldMk cId="1320496867" sldId="258"/>
            <ac:spMk id="40" creationId="{30ABB9E3-D77D-7449-007D-C83BB2DA8BEB}"/>
          </ac:spMkLst>
        </pc:spChg>
        <pc:spChg chg="add mod">
          <ac:chgData name="Siddhant Treasure" userId="7efa80ca-a854-49af-9e37-59d3b02bff15" providerId="ADAL" clId="{AD4DF003-3C39-2447-A107-1DAE06ACA1FA}" dt="2023-12-08T20:46:39.099" v="955" actId="1036"/>
          <ac:spMkLst>
            <pc:docMk/>
            <pc:sldMk cId="1320496867" sldId="258"/>
            <ac:spMk id="41" creationId="{C1F577B3-0EBB-07D8-76F8-BCF90BA310EE}"/>
          </ac:spMkLst>
        </pc:spChg>
        <pc:spChg chg="add mod">
          <ac:chgData name="Siddhant Treasure" userId="7efa80ca-a854-49af-9e37-59d3b02bff15" providerId="ADAL" clId="{AD4DF003-3C39-2447-A107-1DAE06ACA1FA}" dt="2023-12-08T20:46:39.099" v="955" actId="1036"/>
          <ac:spMkLst>
            <pc:docMk/>
            <pc:sldMk cId="1320496867" sldId="258"/>
            <ac:spMk id="42" creationId="{30699BBC-A4C7-3530-F774-F45D51D295B2}"/>
          </ac:spMkLst>
        </pc:spChg>
        <pc:spChg chg="add mod">
          <ac:chgData name="Siddhant Treasure" userId="7efa80ca-a854-49af-9e37-59d3b02bff15" providerId="ADAL" clId="{AD4DF003-3C39-2447-A107-1DAE06ACA1FA}" dt="2023-12-08T20:46:39.099" v="955" actId="1036"/>
          <ac:spMkLst>
            <pc:docMk/>
            <pc:sldMk cId="1320496867" sldId="258"/>
            <ac:spMk id="43" creationId="{C3DB4B5A-A993-EA03-CB43-EF5B41AD1D46}"/>
          </ac:spMkLst>
        </pc:spChg>
        <pc:spChg chg="add mod">
          <ac:chgData name="Siddhant Treasure" userId="7efa80ca-a854-49af-9e37-59d3b02bff15" providerId="ADAL" clId="{AD4DF003-3C39-2447-A107-1DAE06ACA1FA}" dt="2023-12-08T20:46:39.099" v="955" actId="1036"/>
          <ac:spMkLst>
            <pc:docMk/>
            <pc:sldMk cId="1320496867" sldId="258"/>
            <ac:spMk id="44" creationId="{7A9561FC-33D0-823D-096A-B6011F4FCFFA}"/>
          </ac:spMkLst>
        </pc:spChg>
        <pc:spChg chg="add mod">
          <ac:chgData name="Siddhant Treasure" userId="7efa80ca-a854-49af-9e37-59d3b02bff15" providerId="ADAL" clId="{AD4DF003-3C39-2447-A107-1DAE06ACA1FA}" dt="2023-12-08T20:46:39.099" v="955" actId="1036"/>
          <ac:spMkLst>
            <pc:docMk/>
            <pc:sldMk cId="1320496867" sldId="258"/>
            <ac:spMk id="46" creationId="{93B5BBD0-ED5E-2427-00F7-010D4C0BB172}"/>
          </ac:spMkLst>
        </pc:spChg>
        <pc:spChg chg="add mod">
          <ac:chgData name="Siddhant Treasure" userId="7efa80ca-a854-49af-9e37-59d3b02bff15" providerId="ADAL" clId="{AD4DF003-3C39-2447-A107-1DAE06ACA1FA}" dt="2023-12-08T20:46:39.099" v="955" actId="1036"/>
          <ac:spMkLst>
            <pc:docMk/>
            <pc:sldMk cId="1320496867" sldId="258"/>
            <ac:spMk id="48" creationId="{95BF3A50-E2FA-7557-BE93-2DF57BF65BA2}"/>
          </ac:spMkLst>
        </pc:spChg>
        <pc:spChg chg="add mod">
          <ac:chgData name="Siddhant Treasure" userId="7efa80ca-a854-49af-9e37-59d3b02bff15" providerId="ADAL" clId="{AD4DF003-3C39-2447-A107-1DAE06ACA1FA}" dt="2023-12-08T20:46:39.099" v="955" actId="1036"/>
          <ac:spMkLst>
            <pc:docMk/>
            <pc:sldMk cId="1320496867" sldId="258"/>
            <ac:spMk id="50" creationId="{9C21FBC7-37E2-6A9D-F8CD-D24002B99791}"/>
          </ac:spMkLst>
        </pc:spChg>
        <pc:spChg chg="add mod">
          <ac:chgData name="Siddhant Treasure" userId="7efa80ca-a854-49af-9e37-59d3b02bff15" providerId="ADAL" clId="{AD4DF003-3C39-2447-A107-1DAE06ACA1FA}" dt="2023-12-08T20:47:01.560" v="957" actId="1076"/>
          <ac:spMkLst>
            <pc:docMk/>
            <pc:sldMk cId="1320496867" sldId="258"/>
            <ac:spMk id="52" creationId="{0BBDA99C-C54A-C029-15D9-11DFDB22BF8B}"/>
          </ac:spMkLst>
        </pc:spChg>
        <pc:spChg chg="add mod">
          <ac:chgData name="Siddhant Treasure" userId="7efa80ca-a854-49af-9e37-59d3b02bff15" providerId="ADAL" clId="{AD4DF003-3C39-2447-A107-1DAE06ACA1FA}" dt="2023-12-08T20:46:39.099" v="955" actId="1036"/>
          <ac:spMkLst>
            <pc:docMk/>
            <pc:sldMk cId="1320496867" sldId="258"/>
            <ac:spMk id="54" creationId="{8912EFE7-2B3B-B912-1683-740B0B90D730}"/>
          </ac:spMkLst>
        </pc:spChg>
        <pc:picChg chg="del">
          <ac:chgData name="Siddhant Treasure" userId="7efa80ca-a854-49af-9e37-59d3b02bff15" providerId="ADAL" clId="{AD4DF003-3C39-2447-A107-1DAE06ACA1FA}" dt="2023-12-08T19:51:54.694" v="215" actId="478"/>
          <ac:picMkLst>
            <pc:docMk/>
            <pc:sldMk cId="1320496867" sldId="258"/>
            <ac:picMk id="2" creationId="{96BAFFE8-B368-CE71-FC68-E379FDC61225}"/>
          </ac:picMkLst>
        </pc:picChg>
      </pc:sldChg>
      <pc:sldChg chg="del">
        <pc:chgData name="Siddhant Treasure" userId="7efa80ca-a854-49af-9e37-59d3b02bff15" providerId="ADAL" clId="{AD4DF003-3C39-2447-A107-1DAE06ACA1FA}" dt="2023-12-09T02:18:52.410" v="5778" actId="2696"/>
        <pc:sldMkLst>
          <pc:docMk/>
          <pc:sldMk cId="529836293" sldId="259"/>
        </pc:sldMkLst>
      </pc:sldChg>
      <pc:sldChg chg="addSp delSp modSp mod">
        <pc:chgData name="Siddhant Treasure" userId="7efa80ca-a854-49af-9e37-59d3b02bff15" providerId="ADAL" clId="{AD4DF003-3C39-2447-A107-1DAE06ACA1FA}" dt="2023-12-09T03:53:51.618" v="6916" actId="1038"/>
        <pc:sldMkLst>
          <pc:docMk/>
          <pc:sldMk cId="3496996301" sldId="260"/>
        </pc:sldMkLst>
        <pc:spChg chg="add mod">
          <ac:chgData name="Siddhant Treasure" userId="7efa80ca-a854-49af-9e37-59d3b02bff15" providerId="ADAL" clId="{AD4DF003-3C39-2447-A107-1DAE06ACA1FA}" dt="2023-12-08T21:46:55.296" v="2662" actId="404"/>
          <ac:spMkLst>
            <pc:docMk/>
            <pc:sldMk cId="3496996301" sldId="260"/>
            <ac:spMk id="4" creationId="{7C8B8AB4-2AF8-3F90-4D82-4590856E3C16}"/>
          </ac:spMkLst>
        </pc:spChg>
        <pc:spChg chg="add mod">
          <ac:chgData name="Siddhant Treasure" userId="7efa80ca-a854-49af-9e37-59d3b02bff15" providerId="ADAL" clId="{AD4DF003-3C39-2447-A107-1DAE06ACA1FA}" dt="2023-12-09T03:53:51.618" v="6916" actId="1038"/>
          <ac:spMkLst>
            <pc:docMk/>
            <pc:sldMk cId="3496996301" sldId="260"/>
            <ac:spMk id="6" creationId="{F5EFAC85-2B54-BC01-DAC4-CBC8D9C2F643}"/>
          </ac:spMkLst>
        </pc:spChg>
        <pc:spChg chg="mod">
          <ac:chgData name="Siddhant Treasure" userId="7efa80ca-a854-49af-9e37-59d3b02bff15" providerId="ADAL" clId="{AD4DF003-3C39-2447-A107-1DAE06ACA1FA}" dt="2023-12-09T02:35:48.441" v="5897" actId="465"/>
          <ac:spMkLst>
            <pc:docMk/>
            <pc:sldMk cId="3496996301" sldId="260"/>
            <ac:spMk id="7" creationId="{2B96E85E-B62B-3FBF-6A31-82B6912722D5}"/>
          </ac:spMkLst>
        </pc:spChg>
        <pc:spChg chg="mod">
          <ac:chgData name="Siddhant Treasure" userId="7efa80ca-a854-49af-9e37-59d3b02bff15" providerId="ADAL" clId="{AD4DF003-3C39-2447-A107-1DAE06ACA1FA}" dt="2023-12-09T02:35:48.441" v="5897" actId="465"/>
          <ac:spMkLst>
            <pc:docMk/>
            <pc:sldMk cId="3496996301" sldId="260"/>
            <ac:spMk id="8" creationId="{0582AA60-9EA9-0A52-06D7-A920C9770B03}"/>
          </ac:spMkLst>
        </pc:spChg>
        <pc:spChg chg="mod">
          <ac:chgData name="Siddhant Treasure" userId="7efa80ca-a854-49af-9e37-59d3b02bff15" providerId="ADAL" clId="{AD4DF003-3C39-2447-A107-1DAE06ACA1FA}" dt="2023-12-08T21:35:35.235" v="2609" actId="1076"/>
          <ac:spMkLst>
            <pc:docMk/>
            <pc:sldMk cId="3496996301" sldId="260"/>
            <ac:spMk id="12" creationId="{CC13DBD8-8B85-60EA-C760-B816101CB798}"/>
          </ac:spMkLst>
        </pc:spChg>
        <pc:spChg chg="mod">
          <ac:chgData name="Siddhant Treasure" userId="7efa80ca-a854-49af-9e37-59d3b02bff15" providerId="ADAL" clId="{AD4DF003-3C39-2447-A107-1DAE06ACA1FA}" dt="2023-12-09T03:53:51.618" v="6916" actId="1038"/>
          <ac:spMkLst>
            <pc:docMk/>
            <pc:sldMk cId="3496996301" sldId="260"/>
            <ac:spMk id="14" creationId="{EA401C43-5644-F646-11E1-CD551DE9486B}"/>
          </ac:spMkLst>
        </pc:spChg>
        <pc:spChg chg="mod">
          <ac:chgData name="Siddhant Treasure" userId="7efa80ca-a854-49af-9e37-59d3b02bff15" providerId="ADAL" clId="{AD4DF003-3C39-2447-A107-1DAE06ACA1FA}" dt="2023-12-09T03:53:51.618" v="6916" actId="1038"/>
          <ac:spMkLst>
            <pc:docMk/>
            <pc:sldMk cId="3496996301" sldId="260"/>
            <ac:spMk id="15" creationId="{50C1A29C-F24A-424B-3213-5C9A89E611E5}"/>
          </ac:spMkLst>
        </pc:spChg>
        <pc:spChg chg="add mod">
          <ac:chgData name="Siddhant Treasure" userId="7efa80ca-a854-49af-9e37-59d3b02bff15" providerId="ADAL" clId="{AD4DF003-3C39-2447-A107-1DAE06ACA1FA}" dt="2023-12-09T03:53:51.618" v="6916" actId="1038"/>
          <ac:spMkLst>
            <pc:docMk/>
            <pc:sldMk cId="3496996301" sldId="260"/>
            <ac:spMk id="19" creationId="{A9279BE4-5BF9-6DAE-2561-160B715751F1}"/>
          </ac:spMkLst>
        </pc:spChg>
        <pc:grpChg chg="mod">
          <ac:chgData name="Siddhant Treasure" userId="7efa80ca-a854-49af-9e37-59d3b02bff15" providerId="ADAL" clId="{AD4DF003-3C39-2447-A107-1DAE06ACA1FA}" dt="2023-12-09T02:35:48.441" v="5897" actId="465"/>
          <ac:grpSpMkLst>
            <pc:docMk/>
            <pc:sldMk cId="3496996301" sldId="260"/>
            <ac:grpSpMk id="2" creationId="{12F8C59E-099D-F315-1CD2-E69A405EDE6D}"/>
          </ac:grpSpMkLst>
        </pc:grpChg>
        <pc:picChg chg="del">
          <ac:chgData name="Siddhant Treasure" userId="7efa80ca-a854-49af-9e37-59d3b02bff15" providerId="ADAL" clId="{AD4DF003-3C39-2447-A107-1DAE06ACA1FA}" dt="2023-12-08T19:32:35.768" v="12" actId="478"/>
          <ac:picMkLst>
            <pc:docMk/>
            <pc:sldMk cId="3496996301" sldId="260"/>
            <ac:picMk id="9" creationId="{4A287C1A-74FD-DBC6-467B-1C1A8E19C7DD}"/>
          </ac:picMkLst>
        </pc:picChg>
        <pc:picChg chg="mod">
          <ac:chgData name="Siddhant Treasure" userId="7efa80ca-a854-49af-9e37-59d3b02bff15" providerId="ADAL" clId="{AD4DF003-3C39-2447-A107-1DAE06ACA1FA}" dt="2023-12-09T02:36:01.187" v="5899" actId="12788"/>
          <ac:picMkLst>
            <pc:docMk/>
            <pc:sldMk cId="3496996301" sldId="260"/>
            <ac:picMk id="9" creationId="{97F24F91-5310-EDCF-4E3D-A752A30DDD77}"/>
          </ac:picMkLst>
        </pc:picChg>
        <pc:picChg chg="mod">
          <ac:chgData name="Siddhant Treasure" userId="7efa80ca-a854-49af-9e37-59d3b02bff15" providerId="ADAL" clId="{AD4DF003-3C39-2447-A107-1DAE06ACA1FA}" dt="2023-12-09T02:36:24.148" v="5940" actId="1076"/>
          <ac:picMkLst>
            <pc:docMk/>
            <pc:sldMk cId="3496996301" sldId="260"/>
            <ac:picMk id="10" creationId="{ABC6271A-EFE3-E62D-8625-F10393D2EE58}"/>
          </ac:picMkLst>
        </pc:picChg>
        <pc:picChg chg="mod">
          <ac:chgData name="Siddhant Treasure" userId="7efa80ca-a854-49af-9e37-59d3b02bff15" providerId="ADAL" clId="{AD4DF003-3C39-2447-A107-1DAE06ACA1FA}" dt="2023-12-09T02:36:01.187" v="5899" actId="12788"/>
          <ac:picMkLst>
            <pc:docMk/>
            <pc:sldMk cId="3496996301" sldId="260"/>
            <ac:picMk id="3074" creationId="{2BBE59EB-6099-D49D-31DF-7143CDB2CB6F}"/>
          </ac:picMkLst>
        </pc:picChg>
        <pc:picChg chg="mod">
          <ac:chgData name="Siddhant Treasure" userId="7efa80ca-a854-49af-9e37-59d3b02bff15" providerId="ADAL" clId="{AD4DF003-3C39-2447-A107-1DAE06ACA1FA}" dt="2023-12-09T03:53:30.449" v="6907" actId="14100"/>
          <ac:picMkLst>
            <pc:docMk/>
            <pc:sldMk cId="3496996301" sldId="260"/>
            <ac:picMk id="3076" creationId="{344D0EBB-175B-90FA-CA40-9A705CB069F5}"/>
          </ac:picMkLst>
        </pc:picChg>
        <pc:picChg chg="mod">
          <ac:chgData name="Siddhant Treasure" userId="7efa80ca-a854-49af-9e37-59d3b02bff15" providerId="ADAL" clId="{AD4DF003-3C39-2447-A107-1DAE06ACA1FA}" dt="2023-12-09T03:53:28.834" v="6906" actId="14100"/>
          <ac:picMkLst>
            <pc:docMk/>
            <pc:sldMk cId="3496996301" sldId="260"/>
            <ac:picMk id="3078" creationId="{A0C744FC-BCDC-E406-DB59-D433DE21F5AC}"/>
          </ac:picMkLst>
        </pc:picChg>
      </pc:sldChg>
      <pc:sldChg chg="addSp delSp modSp mod">
        <pc:chgData name="Siddhant Treasure" userId="7efa80ca-a854-49af-9e37-59d3b02bff15" providerId="ADAL" clId="{AD4DF003-3C39-2447-A107-1DAE06ACA1FA}" dt="2023-12-08T22:30:50.220" v="3508" actId="1076"/>
        <pc:sldMkLst>
          <pc:docMk/>
          <pc:sldMk cId="3771727322" sldId="261"/>
        </pc:sldMkLst>
        <pc:spChg chg="del mod">
          <ac:chgData name="Siddhant Treasure" userId="7efa80ca-a854-49af-9e37-59d3b02bff15" providerId="ADAL" clId="{AD4DF003-3C39-2447-A107-1DAE06ACA1FA}" dt="2023-12-08T20:54:50.519" v="1077" actId="478"/>
          <ac:spMkLst>
            <pc:docMk/>
            <pc:sldMk cId="3771727322" sldId="261"/>
            <ac:spMk id="2" creationId="{7EE1ECE8-AB08-6FF4-7D7E-EE1AA7851FDC}"/>
          </ac:spMkLst>
        </pc:spChg>
        <pc:spChg chg="mod">
          <ac:chgData name="Siddhant Treasure" userId="7efa80ca-a854-49af-9e37-59d3b02bff15" providerId="ADAL" clId="{AD4DF003-3C39-2447-A107-1DAE06ACA1FA}" dt="2023-12-08T21:53:01.303" v="2892" actId="20577"/>
          <ac:spMkLst>
            <pc:docMk/>
            <pc:sldMk cId="3771727322" sldId="261"/>
            <ac:spMk id="3" creationId="{9F18F204-26B6-D245-40CB-C3322AB4C4FE}"/>
          </ac:spMkLst>
        </pc:spChg>
        <pc:spChg chg="mod">
          <ac:chgData name="Siddhant Treasure" userId="7efa80ca-a854-49af-9e37-59d3b02bff15" providerId="ADAL" clId="{AD4DF003-3C39-2447-A107-1DAE06ACA1FA}" dt="2023-12-08T22:30:50.220" v="3508" actId="1076"/>
          <ac:spMkLst>
            <pc:docMk/>
            <pc:sldMk cId="3771727322" sldId="261"/>
            <ac:spMk id="4" creationId="{D8E01108-B219-C42E-61C5-50BAE48D3764}"/>
          </ac:spMkLst>
        </pc:spChg>
        <pc:spChg chg="mod">
          <ac:chgData name="Siddhant Treasure" userId="7efa80ca-a854-49af-9e37-59d3b02bff15" providerId="ADAL" clId="{AD4DF003-3C39-2447-A107-1DAE06ACA1FA}" dt="2023-12-08T19:48:20.818" v="182" actId="14100"/>
          <ac:spMkLst>
            <pc:docMk/>
            <pc:sldMk cId="3771727322" sldId="261"/>
            <ac:spMk id="5" creationId="{BB3BA76C-3352-727E-040C-EA31C7945096}"/>
          </ac:spMkLst>
        </pc:spChg>
        <pc:spChg chg="add del mod">
          <ac:chgData name="Siddhant Treasure" userId="7efa80ca-a854-49af-9e37-59d3b02bff15" providerId="ADAL" clId="{AD4DF003-3C39-2447-A107-1DAE06ACA1FA}" dt="2023-12-08T19:50:28.153" v="201" actId="478"/>
          <ac:spMkLst>
            <pc:docMk/>
            <pc:sldMk cId="3771727322" sldId="261"/>
            <ac:spMk id="8" creationId="{D98D9D67-A22F-65EE-B5D0-C5AA07297D97}"/>
          </ac:spMkLst>
        </pc:spChg>
        <pc:spChg chg="add mod">
          <ac:chgData name="Siddhant Treasure" userId="7efa80ca-a854-49af-9e37-59d3b02bff15" providerId="ADAL" clId="{AD4DF003-3C39-2447-A107-1DAE06ACA1FA}" dt="2023-12-08T19:51:39.277" v="214" actId="465"/>
          <ac:spMkLst>
            <pc:docMk/>
            <pc:sldMk cId="3771727322" sldId="261"/>
            <ac:spMk id="11" creationId="{03BE46FC-EB5A-99D4-98E3-1BB457632972}"/>
          </ac:spMkLst>
        </pc:spChg>
        <pc:spChg chg="add mod">
          <ac:chgData name="Siddhant Treasure" userId="7efa80ca-a854-49af-9e37-59d3b02bff15" providerId="ADAL" clId="{AD4DF003-3C39-2447-A107-1DAE06ACA1FA}" dt="2023-12-08T19:51:39.277" v="214" actId="465"/>
          <ac:spMkLst>
            <pc:docMk/>
            <pc:sldMk cId="3771727322" sldId="261"/>
            <ac:spMk id="13" creationId="{42C1193D-A521-BF5B-EDFF-3B7EB3DCD6CD}"/>
          </ac:spMkLst>
        </pc:spChg>
        <pc:spChg chg="add mod">
          <ac:chgData name="Siddhant Treasure" userId="7efa80ca-a854-49af-9e37-59d3b02bff15" providerId="ADAL" clId="{AD4DF003-3C39-2447-A107-1DAE06ACA1FA}" dt="2023-12-08T19:51:39.277" v="214" actId="465"/>
          <ac:spMkLst>
            <pc:docMk/>
            <pc:sldMk cId="3771727322" sldId="261"/>
            <ac:spMk id="15" creationId="{BDD43BA7-2C5E-96DF-4BE6-7D58F6F92439}"/>
          </ac:spMkLst>
        </pc:spChg>
        <pc:spChg chg="add mod">
          <ac:chgData name="Siddhant Treasure" userId="7efa80ca-a854-49af-9e37-59d3b02bff15" providerId="ADAL" clId="{AD4DF003-3C39-2447-A107-1DAE06ACA1FA}" dt="2023-12-08T19:51:39.277" v="214" actId="465"/>
          <ac:spMkLst>
            <pc:docMk/>
            <pc:sldMk cId="3771727322" sldId="261"/>
            <ac:spMk id="17" creationId="{3E7A0613-0A57-D45C-83D5-CDB309CC8C93}"/>
          </ac:spMkLst>
        </pc:spChg>
        <pc:spChg chg="add mod">
          <ac:chgData name="Siddhant Treasure" userId="7efa80ca-a854-49af-9e37-59d3b02bff15" providerId="ADAL" clId="{AD4DF003-3C39-2447-A107-1DAE06ACA1FA}" dt="2023-12-08T20:57:46.068" v="1095" actId="552"/>
          <ac:spMkLst>
            <pc:docMk/>
            <pc:sldMk cId="3771727322" sldId="261"/>
            <ac:spMk id="19" creationId="{5F918FD4-A112-FF18-DF44-3457DB956E50}"/>
          </ac:spMkLst>
        </pc:spChg>
        <pc:spChg chg="add del mod">
          <ac:chgData name="Siddhant Treasure" userId="7efa80ca-a854-49af-9e37-59d3b02bff15" providerId="ADAL" clId="{AD4DF003-3C39-2447-A107-1DAE06ACA1FA}" dt="2023-12-08T20:50:17.893" v="1002" actId="22"/>
          <ac:spMkLst>
            <pc:docMk/>
            <pc:sldMk cId="3771727322" sldId="261"/>
            <ac:spMk id="21" creationId="{65B41401-170D-6CC2-8FDD-0A59F33D9C4D}"/>
          </ac:spMkLst>
        </pc:spChg>
        <pc:spChg chg="add del mod">
          <ac:chgData name="Siddhant Treasure" userId="7efa80ca-a854-49af-9e37-59d3b02bff15" providerId="ADAL" clId="{AD4DF003-3C39-2447-A107-1DAE06ACA1FA}" dt="2023-12-08T20:59:02.245" v="1185" actId="478"/>
          <ac:spMkLst>
            <pc:docMk/>
            <pc:sldMk cId="3771727322" sldId="261"/>
            <ac:spMk id="22" creationId="{2CA44303-679C-AC9C-F34D-145238EF92A3}"/>
          </ac:spMkLst>
        </pc:spChg>
        <pc:spChg chg="add del mod">
          <ac:chgData name="Siddhant Treasure" userId="7efa80ca-a854-49af-9e37-59d3b02bff15" providerId="ADAL" clId="{AD4DF003-3C39-2447-A107-1DAE06ACA1FA}" dt="2023-12-08T20:59:02.245" v="1185" actId="478"/>
          <ac:spMkLst>
            <pc:docMk/>
            <pc:sldMk cId="3771727322" sldId="261"/>
            <ac:spMk id="23" creationId="{D66DE443-8281-E274-4922-5631754F4290}"/>
          </ac:spMkLst>
        </pc:spChg>
        <pc:spChg chg="add del mod">
          <ac:chgData name="Siddhant Treasure" userId="7efa80ca-a854-49af-9e37-59d3b02bff15" providerId="ADAL" clId="{AD4DF003-3C39-2447-A107-1DAE06ACA1FA}" dt="2023-12-08T20:59:02.245" v="1185" actId="478"/>
          <ac:spMkLst>
            <pc:docMk/>
            <pc:sldMk cId="3771727322" sldId="261"/>
            <ac:spMk id="24" creationId="{C8951BE2-A2BB-5693-3578-B76A9BE290CD}"/>
          </ac:spMkLst>
        </pc:spChg>
        <pc:spChg chg="add del mod">
          <ac:chgData name="Siddhant Treasure" userId="7efa80ca-a854-49af-9e37-59d3b02bff15" providerId="ADAL" clId="{AD4DF003-3C39-2447-A107-1DAE06ACA1FA}" dt="2023-12-08T20:59:02.245" v="1185" actId="478"/>
          <ac:spMkLst>
            <pc:docMk/>
            <pc:sldMk cId="3771727322" sldId="261"/>
            <ac:spMk id="25" creationId="{4D792296-4041-0889-0D18-D0AE11440E3D}"/>
          </ac:spMkLst>
        </pc:spChg>
        <pc:spChg chg="add del mod">
          <ac:chgData name="Siddhant Treasure" userId="7efa80ca-a854-49af-9e37-59d3b02bff15" providerId="ADAL" clId="{AD4DF003-3C39-2447-A107-1DAE06ACA1FA}" dt="2023-12-08T20:59:02.245" v="1185" actId="478"/>
          <ac:spMkLst>
            <pc:docMk/>
            <pc:sldMk cId="3771727322" sldId="261"/>
            <ac:spMk id="26" creationId="{4DC54DE5-4780-B02E-A6AA-AB6EF5386A0E}"/>
          </ac:spMkLst>
        </pc:spChg>
        <pc:spChg chg="add del mod">
          <ac:chgData name="Siddhant Treasure" userId="7efa80ca-a854-49af-9e37-59d3b02bff15" providerId="ADAL" clId="{AD4DF003-3C39-2447-A107-1DAE06ACA1FA}" dt="2023-12-08T20:59:02.245" v="1185" actId="478"/>
          <ac:spMkLst>
            <pc:docMk/>
            <pc:sldMk cId="3771727322" sldId="261"/>
            <ac:spMk id="27" creationId="{41A3AD13-624E-BAC0-D7B1-2E33429DE27E}"/>
          </ac:spMkLst>
        </pc:spChg>
        <pc:spChg chg="add del mod">
          <ac:chgData name="Siddhant Treasure" userId="7efa80ca-a854-49af-9e37-59d3b02bff15" providerId="ADAL" clId="{AD4DF003-3C39-2447-A107-1DAE06ACA1FA}" dt="2023-12-08T20:59:02.245" v="1185" actId="478"/>
          <ac:spMkLst>
            <pc:docMk/>
            <pc:sldMk cId="3771727322" sldId="261"/>
            <ac:spMk id="28" creationId="{EC657084-D4AA-2541-B3E0-D341CD29F444}"/>
          </ac:spMkLst>
        </pc:spChg>
        <pc:spChg chg="add mod">
          <ac:chgData name="Siddhant Treasure" userId="7efa80ca-a854-49af-9e37-59d3b02bff15" providerId="ADAL" clId="{AD4DF003-3C39-2447-A107-1DAE06ACA1FA}" dt="2023-12-08T20:57:46.068" v="1095" actId="552"/>
          <ac:spMkLst>
            <pc:docMk/>
            <pc:sldMk cId="3771727322" sldId="261"/>
            <ac:spMk id="29" creationId="{885A84FC-0360-D514-38E7-F54D2C266FC7}"/>
          </ac:spMkLst>
        </pc:spChg>
        <pc:spChg chg="add mod">
          <ac:chgData name="Siddhant Treasure" userId="7efa80ca-a854-49af-9e37-59d3b02bff15" providerId="ADAL" clId="{AD4DF003-3C39-2447-A107-1DAE06ACA1FA}" dt="2023-12-08T20:58:15.071" v="1128" actId="20577"/>
          <ac:spMkLst>
            <pc:docMk/>
            <pc:sldMk cId="3771727322" sldId="261"/>
            <ac:spMk id="30" creationId="{EA859BBD-9F44-367B-FC4E-5D54745648BB}"/>
          </ac:spMkLst>
        </pc:spChg>
        <pc:spChg chg="add mod">
          <ac:chgData name="Siddhant Treasure" userId="7efa80ca-a854-49af-9e37-59d3b02bff15" providerId="ADAL" clId="{AD4DF003-3C39-2447-A107-1DAE06ACA1FA}" dt="2023-12-08T20:57:59.657" v="1100" actId="20577"/>
          <ac:spMkLst>
            <pc:docMk/>
            <pc:sldMk cId="3771727322" sldId="261"/>
            <ac:spMk id="31" creationId="{2493886E-9749-0199-2541-8D475112037B}"/>
          </ac:spMkLst>
        </pc:spChg>
        <pc:spChg chg="add mod">
          <ac:chgData name="Siddhant Treasure" userId="7efa80ca-a854-49af-9e37-59d3b02bff15" providerId="ADAL" clId="{AD4DF003-3C39-2447-A107-1DAE06ACA1FA}" dt="2023-12-08T21:04:40.158" v="1346" actId="465"/>
          <ac:spMkLst>
            <pc:docMk/>
            <pc:sldMk cId="3771727322" sldId="261"/>
            <ac:spMk id="32" creationId="{95B124C9-6373-AD5F-16F6-4CFDADEBE85D}"/>
          </ac:spMkLst>
        </pc:spChg>
        <pc:spChg chg="add mod">
          <ac:chgData name="Siddhant Treasure" userId="7efa80ca-a854-49af-9e37-59d3b02bff15" providerId="ADAL" clId="{AD4DF003-3C39-2447-A107-1DAE06ACA1FA}" dt="2023-12-08T21:04:40.158" v="1346" actId="465"/>
          <ac:spMkLst>
            <pc:docMk/>
            <pc:sldMk cId="3771727322" sldId="261"/>
            <ac:spMk id="33" creationId="{2BA655BD-605C-3DE2-F261-8F3FB9948AA7}"/>
          </ac:spMkLst>
        </pc:spChg>
        <pc:spChg chg="add mod">
          <ac:chgData name="Siddhant Treasure" userId="7efa80ca-a854-49af-9e37-59d3b02bff15" providerId="ADAL" clId="{AD4DF003-3C39-2447-A107-1DAE06ACA1FA}" dt="2023-12-08T21:05:07.449" v="1350" actId="465"/>
          <ac:spMkLst>
            <pc:docMk/>
            <pc:sldMk cId="3771727322" sldId="261"/>
            <ac:spMk id="34" creationId="{A9648018-BB00-71A7-2C7E-5DB37DBFBE75}"/>
          </ac:spMkLst>
        </pc:spChg>
        <pc:spChg chg="add mod">
          <ac:chgData name="Siddhant Treasure" userId="7efa80ca-a854-49af-9e37-59d3b02bff15" providerId="ADAL" clId="{AD4DF003-3C39-2447-A107-1DAE06ACA1FA}" dt="2023-12-08T21:05:07.449" v="1350" actId="465"/>
          <ac:spMkLst>
            <pc:docMk/>
            <pc:sldMk cId="3771727322" sldId="261"/>
            <ac:spMk id="35" creationId="{0ADEFBAC-753D-808B-32C1-55307C629E0F}"/>
          </ac:spMkLst>
        </pc:spChg>
        <pc:spChg chg="add mod">
          <ac:chgData name="Siddhant Treasure" userId="7efa80ca-a854-49af-9e37-59d3b02bff15" providerId="ADAL" clId="{AD4DF003-3C39-2447-A107-1DAE06ACA1FA}" dt="2023-12-08T21:04:40.158" v="1346" actId="465"/>
          <ac:spMkLst>
            <pc:docMk/>
            <pc:sldMk cId="3771727322" sldId="261"/>
            <ac:spMk id="36" creationId="{8BF2C5A5-0D49-5F09-BF82-B75A2A041873}"/>
          </ac:spMkLst>
        </pc:spChg>
        <pc:spChg chg="add mod">
          <ac:chgData name="Siddhant Treasure" userId="7efa80ca-a854-49af-9e37-59d3b02bff15" providerId="ADAL" clId="{AD4DF003-3C39-2447-A107-1DAE06ACA1FA}" dt="2023-12-08T21:04:40.158" v="1346" actId="465"/>
          <ac:spMkLst>
            <pc:docMk/>
            <pc:sldMk cId="3771727322" sldId="261"/>
            <ac:spMk id="37" creationId="{EC2E09D5-FACE-C5C1-CE2F-1036AA1C1CB2}"/>
          </ac:spMkLst>
        </pc:spChg>
        <pc:spChg chg="add mod">
          <ac:chgData name="Siddhant Treasure" userId="7efa80ca-a854-49af-9e37-59d3b02bff15" providerId="ADAL" clId="{AD4DF003-3C39-2447-A107-1DAE06ACA1FA}" dt="2023-12-08T21:05:07.449" v="1350" actId="465"/>
          <ac:spMkLst>
            <pc:docMk/>
            <pc:sldMk cId="3771727322" sldId="261"/>
            <ac:spMk id="38" creationId="{45D21944-C332-317C-4D6C-32D53EA6342A}"/>
          </ac:spMkLst>
        </pc:spChg>
        <pc:spChg chg="add mod">
          <ac:chgData name="Siddhant Treasure" userId="7efa80ca-a854-49af-9e37-59d3b02bff15" providerId="ADAL" clId="{AD4DF003-3C39-2447-A107-1DAE06ACA1FA}" dt="2023-12-08T21:05:07.449" v="1350" actId="465"/>
          <ac:spMkLst>
            <pc:docMk/>
            <pc:sldMk cId="3771727322" sldId="261"/>
            <ac:spMk id="39" creationId="{10F92E7E-023C-BE60-DDBE-722BA3F911CB}"/>
          </ac:spMkLst>
        </pc:spChg>
        <pc:spChg chg="add mod">
          <ac:chgData name="Siddhant Treasure" userId="7efa80ca-a854-49af-9e37-59d3b02bff15" providerId="ADAL" clId="{AD4DF003-3C39-2447-A107-1DAE06ACA1FA}" dt="2023-12-08T21:00:42.183" v="1285" actId="20577"/>
          <ac:spMkLst>
            <pc:docMk/>
            <pc:sldMk cId="3771727322" sldId="261"/>
            <ac:spMk id="40" creationId="{5001D884-60BA-B012-9396-06A22A9004B1}"/>
          </ac:spMkLst>
        </pc:spChg>
        <pc:spChg chg="add mod">
          <ac:chgData name="Siddhant Treasure" userId="7efa80ca-a854-49af-9e37-59d3b02bff15" providerId="ADAL" clId="{AD4DF003-3C39-2447-A107-1DAE06ACA1FA}" dt="2023-12-08T21:00:28.060" v="1257" actId="14100"/>
          <ac:spMkLst>
            <pc:docMk/>
            <pc:sldMk cId="3771727322" sldId="261"/>
            <ac:spMk id="41" creationId="{1941034D-D0B4-ECB9-A01E-E6F63FE5D8EA}"/>
          </ac:spMkLst>
        </pc:spChg>
        <pc:spChg chg="add mod">
          <ac:chgData name="Siddhant Treasure" userId="7efa80ca-a854-49af-9e37-59d3b02bff15" providerId="ADAL" clId="{AD4DF003-3C39-2447-A107-1DAE06ACA1FA}" dt="2023-12-08T21:36:51.215" v="2619" actId="20577"/>
          <ac:spMkLst>
            <pc:docMk/>
            <pc:sldMk cId="3771727322" sldId="261"/>
            <ac:spMk id="42" creationId="{FD62272D-2742-03D9-11DA-D620518EC266}"/>
          </ac:spMkLst>
        </pc:spChg>
        <pc:spChg chg="add mod">
          <ac:chgData name="Siddhant Treasure" userId="7efa80ca-a854-49af-9e37-59d3b02bff15" providerId="ADAL" clId="{AD4DF003-3C39-2447-A107-1DAE06ACA1FA}" dt="2023-12-08T21:01:00.723" v="1295" actId="14100"/>
          <ac:spMkLst>
            <pc:docMk/>
            <pc:sldMk cId="3771727322" sldId="261"/>
            <ac:spMk id="43" creationId="{0FC6F422-0B8D-1723-187E-F580126BF278}"/>
          </ac:spMkLst>
        </pc:spChg>
        <pc:spChg chg="add del mod">
          <ac:chgData name="Siddhant Treasure" userId="7efa80ca-a854-49af-9e37-59d3b02bff15" providerId="ADAL" clId="{AD4DF003-3C39-2447-A107-1DAE06ACA1FA}" dt="2023-12-08T21:03:52" v="1340"/>
          <ac:spMkLst>
            <pc:docMk/>
            <pc:sldMk cId="3771727322" sldId="261"/>
            <ac:spMk id="47" creationId="{F6D87244-EDB8-FCEB-B541-B4DA15957BDE}"/>
          </ac:spMkLst>
        </pc:spChg>
        <pc:spChg chg="add del mod">
          <ac:chgData name="Siddhant Treasure" userId="7efa80ca-a854-49af-9e37-59d3b02bff15" providerId="ADAL" clId="{AD4DF003-3C39-2447-A107-1DAE06ACA1FA}" dt="2023-12-08T21:28:10.845" v="2348" actId="478"/>
          <ac:spMkLst>
            <pc:docMk/>
            <pc:sldMk cId="3771727322" sldId="261"/>
            <ac:spMk id="53" creationId="{9DB54DC2-3D96-542A-09F4-F31DAE016803}"/>
          </ac:spMkLst>
        </pc:spChg>
        <pc:spChg chg="add del mod">
          <ac:chgData name="Siddhant Treasure" userId="7efa80ca-a854-49af-9e37-59d3b02bff15" providerId="ADAL" clId="{AD4DF003-3C39-2447-A107-1DAE06ACA1FA}" dt="2023-12-08T21:29:07.229" v="2522"/>
          <ac:spMkLst>
            <pc:docMk/>
            <pc:sldMk cId="3771727322" sldId="261"/>
            <ac:spMk id="54" creationId="{F24EAA2E-666B-423A-11F9-5830CDCD17BB}"/>
          </ac:spMkLst>
        </pc:spChg>
        <pc:grpChg chg="add mod">
          <ac:chgData name="Siddhant Treasure" userId="7efa80ca-a854-49af-9e37-59d3b02bff15" providerId="ADAL" clId="{AD4DF003-3C39-2447-A107-1DAE06ACA1FA}" dt="2023-12-08T21:28:39.156" v="2353" actId="1076"/>
          <ac:grpSpMkLst>
            <pc:docMk/>
            <pc:sldMk cId="3771727322" sldId="261"/>
            <ac:grpSpMk id="44" creationId="{942A7AD7-658A-FDFB-4CD9-D614E02A85D5}"/>
          </ac:grpSpMkLst>
        </pc:grpChg>
        <pc:grpChg chg="add mod">
          <ac:chgData name="Siddhant Treasure" userId="7efa80ca-a854-49af-9e37-59d3b02bff15" providerId="ADAL" clId="{AD4DF003-3C39-2447-A107-1DAE06ACA1FA}" dt="2023-12-08T21:28:39.156" v="2353" actId="1076"/>
          <ac:grpSpMkLst>
            <pc:docMk/>
            <pc:sldMk cId="3771727322" sldId="261"/>
            <ac:grpSpMk id="45" creationId="{4E540683-E409-1504-7825-A61B8EAE39C7}"/>
          </ac:grpSpMkLst>
        </pc:grpChg>
        <pc:grpChg chg="add mod">
          <ac:chgData name="Siddhant Treasure" userId="7efa80ca-a854-49af-9e37-59d3b02bff15" providerId="ADAL" clId="{AD4DF003-3C39-2447-A107-1DAE06ACA1FA}" dt="2023-12-08T21:28:39.156" v="2353" actId="1076"/>
          <ac:grpSpMkLst>
            <pc:docMk/>
            <pc:sldMk cId="3771727322" sldId="261"/>
            <ac:grpSpMk id="46" creationId="{15CB558E-4206-06CA-DA7E-86490A1ABE3E}"/>
          </ac:grpSpMkLst>
        </pc:grpChg>
        <pc:grpChg chg="add mod">
          <ac:chgData name="Siddhant Treasure" userId="7efa80ca-a854-49af-9e37-59d3b02bff15" providerId="ADAL" clId="{AD4DF003-3C39-2447-A107-1DAE06ACA1FA}" dt="2023-12-08T21:28:39.156" v="2353" actId="1076"/>
          <ac:grpSpMkLst>
            <pc:docMk/>
            <pc:sldMk cId="3771727322" sldId="261"/>
            <ac:grpSpMk id="48" creationId="{B32FE012-5A4B-4EAC-8BD2-2C3C1EE1369C}"/>
          </ac:grpSpMkLst>
        </pc:grpChg>
        <pc:grpChg chg="add mod">
          <ac:chgData name="Siddhant Treasure" userId="7efa80ca-a854-49af-9e37-59d3b02bff15" providerId="ADAL" clId="{AD4DF003-3C39-2447-A107-1DAE06ACA1FA}" dt="2023-12-08T21:28:39.156" v="2353" actId="1076"/>
          <ac:grpSpMkLst>
            <pc:docMk/>
            <pc:sldMk cId="3771727322" sldId="261"/>
            <ac:grpSpMk id="49" creationId="{0846AE48-78EF-D9DF-44B2-567078571F63}"/>
          </ac:grpSpMkLst>
        </pc:grpChg>
        <pc:grpChg chg="add mod">
          <ac:chgData name="Siddhant Treasure" userId="7efa80ca-a854-49af-9e37-59d3b02bff15" providerId="ADAL" clId="{AD4DF003-3C39-2447-A107-1DAE06ACA1FA}" dt="2023-12-08T21:28:39.156" v="2353" actId="1076"/>
          <ac:grpSpMkLst>
            <pc:docMk/>
            <pc:sldMk cId="3771727322" sldId="261"/>
            <ac:grpSpMk id="50" creationId="{C66EBFA4-7B14-4A12-9552-C265A223BF5D}"/>
          </ac:grpSpMkLst>
        </pc:grpChg>
        <pc:grpChg chg="add mod">
          <ac:chgData name="Siddhant Treasure" userId="7efa80ca-a854-49af-9e37-59d3b02bff15" providerId="ADAL" clId="{AD4DF003-3C39-2447-A107-1DAE06ACA1FA}" dt="2023-12-08T21:28:39.156" v="2353" actId="1076"/>
          <ac:grpSpMkLst>
            <pc:docMk/>
            <pc:sldMk cId="3771727322" sldId="261"/>
            <ac:grpSpMk id="51" creationId="{4D984267-0E54-3B6B-F251-536B70338D5C}"/>
          </ac:grpSpMkLst>
        </pc:grpChg>
        <pc:grpChg chg="add mod">
          <ac:chgData name="Siddhant Treasure" userId="7efa80ca-a854-49af-9e37-59d3b02bff15" providerId="ADAL" clId="{AD4DF003-3C39-2447-A107-1DAE06ACA1FA}" dt="2023-12-08T21:36:35.173" v="2611" actId="1076"/>
          <ac:grpSpMkLst>
            <pc:docMk/>
            <pc:sldMk cId="3771727322" sldId="261"/>
            <ac:grpSpMk id="52" creationId="{EF26A16B-D397-9C8D-4713-B507591956A6}"/>
          </ac:grpSpMkLst>
        </pc:grpChg>
        <pc:picChg chg="add mod">
          <ac:chgData name="Siddhant Treasure" userId="7efa80ca-a854-49af-9e37-59d3b02bff15" providerId="ADAL" clId="{AD4DF003-3C39-2447-A107-1DAE06ACA1FA}" dt="2023-12-08T19:32:01.361" v="11" actId="1076"/>
          <ac:picMkLst>
            <pc:docMk/>
            <pc:sldMk cId="3771727322" sldId="261"/>
            <ac:picMk id="2" creationId="{6388F135-ABA1-3BBF-502D-C553F40D5175}"/>
          </ac:picMkLst>
        </pc:picChg>
        <pc:picChg chg="del mod">
          <ac:chgData name="Siddhant Treasure" userId="7efa80ca-a854-49af-9e37-59d3b02bff15" providerId="ADAL" clId="{AD4DF003-3C39-2447-A107-1DAE06ACA1FA}" dt="2023-12-08T21:01:49.925" v="1332" actId="478"/>
          <ac:picMkLst>
            <pc:docMk/>
            <pc:sldMk cId="3771727322" sldId="261"/>
            <ac:picMk id="10" creationId="{A9F663B2-94AC-74CE-615F-199E304A604E}"/>
          </ac:picMkLst>
        </pc:picChg>
        <pc:picChg chg="mod modCrop">
          <ac:chgData name="Siddhant Treasure" userId="7efa80ca-a854-49af-9e37-59d3b02bff15" providerId="ADAL" clId="{AD4DF003-3C39-2447-A107-1DAE06ACA1FA}" dt="2023-12-08T21:52:50.485" v="2890" actId="207"/>
          <ac:picMkLst>
            <pc:docMk/>
            <pc:sldMk cId="3771727322" sldId="261"/>
            <ac:picMk id="12" creationId="{642740F5-0762-E8BB-74BB-33EB622BB44E}"/>
          </ac:picMkLst>
        </pc:picChg>
      </pc:sldChg>
      <pc:sldChg chg="addSp modSp mod ord">
        <pc:chgData name="Siddhant Treasure" userId="7efa80ca-a854-49af-9e37-59d3b02bff15" providerId="ADAL" clId="{AD4DF003-3C39-2447-A107-1DAE06ACA1FA}" dt="2023-12-08T21:43:34.027" v="2623" actId="1076"/>
        <pc:sldMkLst>
          <pc:docMk/>
          <pc:sldMk cId="2469447670" sldId="262"/>
        </pc:sldMkLst>
        <pc:spChg chg="mod">
          <ac:chgData name="Siddhant Treasure" userId="7efa80ca-a854-49af-9e37-59d3b02bff15" providerId="ADAL" clId="{AD4DF003-3C39-2447-A107-1DAE06ACA1FA}" dt="2023-12-08T21:34:08.393" v="2596" actId="20577"/>
          <ac:spMkLst>
            <pc:docMk/>
            <pc:sldMk cId="2469447670" sldId="262"/>
            <ac:spMk id="4" creationId="{D8E01108-B219-C42E-61C5-50BAE48D3764}"/>
          </ac:spMkLst>
        </pc:spChg>
        <pc:spChg chg="add mod">
          <ac:chgData name="Siddhant Treasure" userId="7efa80ca-a854-49af-9e37-59d3b02bff15" providerId="ADAL" clId="{AD4DF003-3C39-2447-A107-1DAE06ACA1FA}" dt="2023-12-08T21:34:03.481" v="2592" actId="20577"/>
          <ac:spMkLst>
            <pc:docMk/>
            <pc:sldMk cId="2469447670" sldId="262"/>
            <ac:spMk id="7" creationId="{00BAA5CC-3ECB-604C-56ED-993E79D81F46}"/>
          </ac:spMkLst>
        </pc:spChg>
        <pc:graphicFrameChg chg="mod">
          <ac:chgData name="Siddhant Treasure" userId="7efa80ca-a854-49af-9e37-59d3b02bff15" providerId="ADAL" clId="{AD4DF003-3C39-2447-A107-1DAE06ACA1FA}" dt="2023-12-08T21:34:15.066" v="2597" actId="1076"/>
          <ac:graphicFrameMkLst>
            <pc:docMk/>
            <pc:sldMk cId="2469447670" sldId="262"/>
            <ac:graphicFrameMk id="20" creationId="{BABF41D5-24CB-1FC8-E198-1B9EBEB0785F}"/>
          </ac:graphicFrameMkLst>
        </pc:graphicFrameChg>
        <pc:graphicFrameChg chg="mod">
          <ac:chgData name="Siddhant Treasure" userId="7efa80ca-a854-49af-9e37-59d3b02bff15" providerId="ADAL" clId="{AD4DF003-3C39-2447-A107-1DAE06ACA1FA}" dt="2023-12-08T21:34:18.193" v="2598" actId="1076"/>
          <ac:graphicFrameMkLst>
            <pc:docMk/>
            <pc:sldMk cId="2469447670" sldId="262"/>
            <ac:graphicFrameMk id="22" creationId="{975B4697-553C-DEEE-99C1-A4FD52AFF4DC}"/>
          </ac:graphicFrameMkLst>
        </pc:graphicFrameChg>
        <pc:graphicFrameChg chg="mod">
          <ac:chgData name="Siddhant Treasure" userId="7efa80ca-a854-49af-9e37-59d3b02bff15" providerId="ADAL" clId="{AD4DF003-3C39-2447-A107-1DAE06ACA1FA}" dt="2023-12-08T21:34:20.987" v="2599" actId="1076"/>
          <ac:graphicFrameMkLst>
            <pc:docMk/>
            <pc:sldMk cId="2469447670" sldId="262"/>
            <ac:graphicFrameMk id="32" creationId="{D4E1A021-CBD8-1C8D-5195-1ADDC7904BDA}"/>
          </ac:graphicFrameMkLst>
        </pc:graphicFrameChg>
        <pc:graphicFrameChg chg="mod">
          <ac:chgData name="Siddhant Treasure" userId="7efa80ca-a854-49af-9e37-59d3b02bff15" providerId="ADAL" clId="{AD4DF003-3C39-2447-A107-1DAE06ACA1FA}" dt="2023-12-08T21:34:24.514" v="2600" actId="1076"/>
          <ac:graphicFrameMkLst>
            <pc:docMk/>
            <pc:sldMk cId="2469447670" sldId="262"/>
            <ac:graphicFrameMk id="34" creationId="{CF6AF0DC-EA8E-C4DC-A682-608646304EF0}"/>
          </ac:graphicFrameMkLst>
        </pc:graphicFrameChg>
        <pc:graphicFrameChg chg="mod">
          <ac:chgData name="Siddhant Treasure" userId="7efa80ca-a854-49af-9e37-59d3b02bff15" providerId="ADAL" clId="{AD4DF003-3C39-2447-A107-1DAE06ACA1FA}" dt="2023-12-08T21:34:26.188" v="2601" actId="1076"/>
          <ac:graphicFrameMkLst>
            <pc:docMk/>
            <pc:sldMk cId="2469447670" sldId="262"/>
            <ac:graphicFrameMk id="36" creationId="{B5497248-17F1-FB23-9CA0-0C9B52BCB623}"/>
          </ac:graphicFrameMkLst>
        </pc:graphicFrameChg>
        <pc:graphicFrameChg chg="mod">
          <ac:chgData name="Siddhant Treasure" userId="7efa80ca-a854-49af-9e37-59d3b02bff15" providerId="ADAL" clId="{AD4DF003-3C39-2447-A107-1DAE06ACA1FA}" dt="2023-12-08T21:34:27.960" v="2602" actId="1076"/>
          <ac:graphicFrameMkLst>
            <pc:docMk/>
            <pc:sldMk cId="2469447670" sldId="262"/>
            <ac:graphicFrameMk id="38" creationId="{21082169-9AA1-DE0E-176D-3DA23FDDBAC4}"/>
          </ac:graphicFrameMkLst>
        </pc:graphicFrameChg>
        <pc:picChg chg="mod">
          <ac:chgData name="Siddhant Treasure" userId="7efa80ca-a854-49af-9e37-59d3b02bff15" providerId="ADAL" clId="{AD4DF003-3C39-2447-A107-1DAE06ACA1FA}" dt="2023-12-08T21:43:34.027" v="2623" actId="1076"/>
          <ac:picMkLst>
            <pc:docMk/>
            <pc:sldMk cId="2469447670" sldId="262"/>
            <ac:picMk id="42" creationId="{FBDE1B00-CA09-04FB-400F-B8CBAA425ECC}"/>
          </ac:picMkLst>
        </pc:picChg>
      </pc:sldChg>
      <pc:sldChg chg="ord">
        <pc:chgData name="Siddhant Treasure" userId="7efa80ca-a854-49af-9e37-59d3b02bff15" providerId="ADAL" clId="{AD4DF003-3C39-2447-A107-1DAE06ACA1FA}" dt="2023-12-09T02:43:30.958" v="5969" actId="20578"/>
        <pc:sldMkLst>
          <pc:docMk/>
          <pc:sldMk cId="1957618549" sldId="264"/>
        </pc:sldMkLst>
      </pc:sldChg>
      <pc:sldChg chg="addSp delSp modSp del mod">
        <pc:chgData name="Siddhant Treasure" userId="7efa80ca-a854-49af-9e37-59d3b02bff15" providerId="ADAL" clId="{AD4DF003-3C39-2447-A107-1DAE06ACA1FA}" dt="2023-12-09T03:14:10.785" v="5988" actId="2696"/>
        <pc:sldMkLst>
          <pc:docMk/>
          <pc:sldMk cId="0" sldId="269"/>
        </pc:sldMkLst>
        <pc:spChg chg="mod">
          <ac:chgData name="Siddhant Treasure" userId="7efa80ca-a854-49af-9e37-59d3b02bff15" providerId="ADAL" clId="{AD4DF003-3C39-2447-A107-1DAE06ACA1FA}" dt="2023-12-09T03:12:05.535" v="5981" actId="1076"/>
          <ac:spMkLst>
            <pc:docMk/>
            <pc:sldMk cId="0" sldId="269"/>
            <ac:spMk id="5" creationId="{68437368-5AD2-1A3F-FD36-398AFA39F4C0}"/>
          </ac:spMkLst>
        </pc:spChg>
        <pc:spChg chg="del">
          <ac:chgData name="Siddhant Treasure" userId="7efa80ca-a854-49af-9e37-59d3b02bff15" providerId="ADAL" clId="{AD4DF003-3C39-2447-A107-1DAE06ACA1FA}" dt="2023-12-09T03:13:44.361" v="5982" actId="478"/>
          <ac:spMkLst>
            <pc:docMk/>
            <pc:sldMk cId="0" sldId="269"/>
            <ac:spMk id="7" creationId="{38838508-92A4-2EA2-D051-672BAC4AB5FF}"/>
          </ac:spMkLst>
        </pc:spChg>
        <pc:spChg chg="del">
          <ac:chgData name="Siddhant Treasure" userId="7efa80ca-a854-49af-9e37-59d3b02bff15" providerId="ADAL" clId="{AD4DF003-3C39-2447-A107-1DAE06ACA1FA}" dt="2023-12-09T03:13:44.361" v="5982" actId="478"/>
          <ac:spMkLst>
            <pc:docMk/>
            <pc:sldMk cId="0" sldId="269"/>
            <ac:spMk id="8" creationId="{4135602D-D279-E209-333E-D6FD8EC6A351}"/>
          </ac:spMkLst>
        </pc:spChg>
        <pc:spChg chg="del">
          <ac:chgData name="Siddhant Treasure" userId="7efa80ca-a854-49af-9e37-59d3b02bff15" providerId="ADAL" clId="{AD4DF003-3C39-2447-A107-1DAE06ACA1FA}" dt="2023-12-09T03:13:44.361" v="5982" actId="478"/>
          <ac:spMkLst>
            <pc:docMk/>
            <pc:sldMk cId="0" sldId="269"/>
            <ac:spMk id="9" creationId="{B5307E0C-DE18-13C4-A691-7259921C0CE1}"/>
          </ac:spMkLst>
        </pc:spChg>
        <pc:spChg chg="del">
          <ac:chgData name="Siddhant Treasure" userId="7efa80ca-a854-49af-9e37-59d3b02bff15" providerId="ADAL" clId="{AD4DF003-3C39-2447-A107-1DAE06ACA1FA}" dt="2023-12-09T03:13:44.361" v="5982" actId="478"/>
          <ac:spMkLst>
            <pc:docMk/>
            <pc:sldMk cId="0" sldId="269"/>
            <ac:spMk id="10" creationId="{19A7525D-CA09-3896-4C9C-7064CC024AB5}"/>
          </ac:spMkLst>
        </pc:spChg>
        <pc:spChg chg="del">
          <ac:chgData name="Siddhant Treasure" userId="7efa80ca-a854-49af-9e37-59d3b02bff15" providerId="ADAL" clId="{AD4DF003-3C39-2447-A107-1DAE06ACA1FA}" dt="2023-12-09T03:13:44.361" v="5982" actId="478"/>
          <ac:spMkLst>
            <pc:docMk/>
            <pc:sldMk cId="0" sldId="269"/>
            <ac:spMk id="11" creationId="{6CBF07D3-871E-FD58-AAA7-48542226A719}"/>
          </ac:spMkLst>
        </pc:spChg>
        <pc:spChg chg="del">
          <ac:chgData name="Siddhant Treasure" userId="7efa80ca-a854-49af-9e37-59d3b02bff15" providerId="ADAL" clId="{AD4DF003-3C39-2447-A107-1DAE06ACA1FA}" dt="2023-12-09T03:13:44.361" v="5982" actId="478"/>
          <ac:spMkLst>
            <pc:docMk/>
            <pc:sldMk cId="0" sldId="269"/>
            <ac:spMk id="12" creationId="{6F94EDE3-9E44-10FA-D677-C5E6F6E94FDD}"/>
          </ac:spMkLst>
        </pc:spChg>
        <pc:spChg chg="del">
          <ac:chgData name="Siddhant Treasure" userId="7efa80ca-a854-49af-9e37-59d3b02bff15" providerId="ADAL" clId="{AD4DF003-3C39-2447-A107-1DAE06ACA1FA}" dt="2023-12-09T03:13:44.361" v="5982" actId="478"/>
          <ac:spMkLst>
            <pc:docMk/>
            <pc:sldMk cId="0" sldId="269"/>
            <ac:spMk id="13" creationId="{96BFB842-438B-728A-DE8D-EAF6B3D5FC83}"/>
          </ac:spMkLst>
        </pc:spChg>
        <pc:spChg chg="del">
          <ac:chgData name="Siddhant Treasure" userId="7efa80ca-a854-49af-9e37-59d3b02bff15" providerId="ADAL" clId="{AD4DF003-3C39-2447-A107-1DAE06ACA1FA}" dt="2023-12-09T03:13:44.361" v="5982" actId="478"/>
          <ac:spMkLst>
            <pc:docMk/>
            <pc:sldMk cId="0" sldId="269"/>
            <ac:spMk id="16" creationId="{9FD1BB37-701B-7386-FF71-B31DDC53C076}"/>
          </ac:spMkLst>
        </pc:spChg>
        <pc:spChg chg="add">
          <ac:chgData name="Siddhant Treasure" userId="7efa80ca-a854-49af-9e37-59d3b02bff15" providerId="ADAL" clId="{AD4DF003-3C39-2447-A107-1DAE06ACA1FA}" dt="2023-12-09T03:13:48.509" v="5984" actId="22"/>
          <ac:spMkLst>
            <pc:docMk/>
            <pc:sldMk cId="0" sldId="269"/>
            <ac:spMk id="19" creationId="{1404E208-6916-FDCF-DCAB-39803FCB3A4A}"/>
          </ac:spMkLst>
        </pc:spChg>
        <pc:spChg chg="del">
          <ac:chgData name="Siddhant Treasure" userId="7efa80ca-a854-49af-9e37-59d3b02bff15" providerId="ADAL" clId="{AD4DF003-3C39-2447-A107-1DAE06ACA1FA}" dt="2023-12-09T00:58:35.751" v="4716" actId="478"/>
          <ac:spMkLst>
            <pc:docMk/>
            <pc:sldMk cId="0" sldId="269"/>
            <ac:spMk id="31" creationId="{6B937FD7-72F5-622F-4537-84A039A1A8AB}"/>
          </ac:spMkLst>
        </pc:spChg>
        <pc:spChg chg="del">
          <ac:chgData name="Siddhant Treasure" userId="7efa80ca-a854-49af-9e37-59d3b02bff15" providerId="ADAL" clId="{AD4DF003-3C39-2447-A107-1DAE06ACA1FA}" dt="2023-12-09T01:39:53.011" v="5165" actId="21"/>
          <ac:spMkLst>
            <pc:docMk/>
            <pc:sldMk cId="0" sldId="269"/>
            <ac:spMk id="650" creationId="{6E0698E9-8A52-F28B-2C72-7D6A218CE0C7}"/>
          </ac:spMkLst>
        </pc:spChg>
        <pc:spChg chg="del">
          <ac:chgData name="Siddhant Treasure" userId="7efa80ca-a854-49af-9e37-59d3b02bff15" providerId="ADAL" clId="{AD4DF003-3C39-2447-A107-1DAE06ACA1FA}" dt="2023-12-09T03:13:44.361" v="5982" actId="478"/>
          <ac:spMkLst>
            <pc:docMk/>
            <pc:sldMk cId="0" sldId="269"/>
            <ac:spMk id="663" creationId="{00000000-0000-0000-0000-000000000000}"/>
          </ac:spMkLst>
        </pc:spChg>
        <pc:spChg chg="del">
          <ac:chgData name="Siddhant Treasure" userId="7efa80ca-a854-49af-9e37-59d3b02bff15" providerId="ADAL" clId="{AD4DF003-3C39-2447-A107-1DAE06ACA1FA}" dt="2023-12-09T03:13:44.361" v="5982" actId="478"/>
          <ac:spMkLst>
            <pc:docMk/>
            <pc:sldMk cId="0" sldId="269"/>
            <ac:spMk id="664" creationId="{00000000-0000-0000-0000-000000000000}"/>
          </ac:spMkLst>
        </pc:spChg>
        <pc:spChg chg="del">
          <ac:chgData name="Siddhant Treasure" userId="7efa80ca-a854-49af-9e37-59d3b02bff15" providerId="ADAL" clId="{AD4DF003-3C39-2447-A107-1DAE06ACA1FA}" dt="2023-12-09T03:13:44.361" v="5982" actId="478"/>
          <ac:spMkLst>
            <pc:docMk/>
            <pc:sldMk cId="0" sldId="269"/>
            <ac:spMk id="668" creationId="{00000000-0000-0000-0000-000000000000}"/>
          </ac:spMkLst>
        </pc:spChg>
        <pc:spChg chg="del">
          <ac:chgData name="Siddhant Treasure" userId="7efa80ca-a854-49af-9e37-59d3b02bff15" providerId="ADAL" clId="{AD4DF003-3C39-2447-A107-1DAE06ACA1FA}" dt="2023-12-09T03:13:44.361" v="5982" actId="478"/>
          <ac:spMkLst>
            <pc:docMk/>
            <pc:sldMk cId="0" sldId="269"/>
            <ac:spMk id="671" creationId="{00000000-0000-0000-0000-000000000000}"/>
          </ac:spMkLst>
        </pc:spChg>
        <pc:spChg chg="del">
          <ac:chgData name="Siddhant Treasure" userId="7efa80ca-a854-49af-9e37-59d3b02bff15" providerId="ADAL" clId="{AD4DF003-3C39-2447-A107-1DAE06ACA1FA}" dt="2023-12-09T00:57:27.845" v="4710" actId="478"/>
          <ac:spMkLst>
            <pc:docMk/>
            <pc:sldMk cId="0" sldId="269"/>
            <ac:spMk id="716" creationId="{D16A947F-7219-C3EE-7BB5-9F613F268856}"/>
          </ac:spMkLst>
        </pc:spChg>
        <pc:spChg chg="del">
          <ac:chgData name="Siddhant Treasure" userId="7efa80ca-a854-49af-9e37-59d3b02bff15" providerId="ADAL" clId="{AD4DF003-3C39-2447-A107-1DAE06ACA1FA}" dt="2023-12-09T00:57:27.845" v="4710" actId="478"/>
          <ac:spMkLst>
            <pc:docMk/>
            <pc:sldMk cId="0" sldId="269"/>
            <ac:spMk id="717" creationId="{C56DC4C4-B85A-C2D5-62C6-1EFB9EB287EF}"/>
          </ac:spMkLst>
        </pc:spChg>
        <pc:picChg chg="add del mod">
          <ac:chgData name="Siddhant Treasure" userId="7efa80ca-a854-49af-9e37-59d3b02bff15" providerId="ADAL" clId="{AD4DF003-3C39-2447-A107-1DAE06ACA1FA}" dt="2023-12-09T01:28:50.082" v="5032" actId="478"/>
          <ac:picMkLst>
            <pc:docMk/>
            <pc:sldMk cId="0" sldId="269"/>
            <ac:picMk id="2" creationId="{D60A2CCE-604B-4CB1-7079-F7D80062ECD1}"/>
          </ac:picMkLst>
        </pc:picChg>
        <pc:picChg chg="del">
          <ac:chgData name="Siddhant Treasure" userId="7efa80ca-a854-49af-9e37-59d3b02bff15" providerId="ADAL" clId="{AD4DF003-3C39-2447-A107-1DAE06ACA1FA}" dt="2023-12-09T03:13:44.361" v="5982" actId="478"/>
          <ac:picMkLst>
            <pc:docMk/>
            <pc:sldMk cId="0" sldId="269"/>
            <ac:picMk id="6" creationId="{62F47D67-B541-7091-2C71-00938C9E62A3}"/>
          </ac:picMkLst>
        </pc:picChg>
        <pc:picChg chg="del">
          <ac:chgData name="Siddhant Treasure" userId="7efa80ca-a854-49af-9e37-59d3b02bff15" providerId="ADAL" clId="{AD4DF003-3C39-2447-A107-1DAE06ACA1FA}" dt="2023-12-09T03:13:44.361" v="5982" actId="478"/>
          <ac:picMkLst>
            <pc:docMk/>
            <pc:sldMk cId="0" sldId="269"/>
            <ac:picMk id="14" creationId="{6D4F44DD-661C-FFE4-8DFC-E573C6AAF607}"/>
          </ac:picMkLst>
        </pc:picChg>
        <pc:picChg chg="add del mod">
          <ac:chgData name="Siddhant Treasure" userId="7efa80ca-a854-49af-9e37-59d3b02bff15" providerId="ADAL" clId="{AD4DF003-3C39-2447-A107-1DAE06ACA1FA}" dt="2023-12-09T01:39:45.124" v="5162" actId="478"/>
          <ac:picMkLst>
            <pc:docMk/>
            <pc:sldMk cId="0" sldId="269"/>
            <ac:picMk id="642" creationId="{60D01339-EF6B-EFE6-9C46-066497ECB510}"/>
          </ac:picMkLst>
        </pc:picChg>
        <pc:picChg chg="del">
          <ac:chgData name="Siddhant Treasure" userId="7efa80ca-a854-49af-9e37-59d3b02bff15" providerId="ADAL" clId="{AD4DF003-3C39-2447-A107-1DAE06ACA1FA}" dt="2023-12-09T01:39:46.109" v="5163" actId="478"/>
          <ac:picMkLst>
            <pc:docMk/>
            <pc:sldMk cId="0" sldId="269"/>
            <ac:picMk id="644" creationId="{AAB148FE-761D-BB26-3E3D-B9999B7BFD7C}"/>
          </ac:picMkLst>
        </pc:picChg>
        <pc:picChg chg="del mod">
          <ac:chgData name="Siddhant Treasure" userId="7efa80ca-a854-49af-9e37-59d3b02bff15" providerId="ADAL" clId="{AD4DF003-3C39-2447-A107-1DAE06ACA1FA}" dt="2023-12-09T01:39:53.011" v="5165" actId="21"/>
          <ac:picMkLst>
            <pc:docMk/>
            <pc:sldMk cId="0" sldId="269"/>
            <ac:picMk id="649" creationId="{0C2BB9CC-F983-A14D-0333-2375A2C506E4}"/>
          </ac:picMkLst>
        </pc:picChg>
        <pc:picChg chg="del mod">
          <ac:chgData name="Siddhant Treasure" userId="7efa80ca-a854-49af-9e37-59d3b02bff15" providerId="ADAL" clId="{AD4DF003-3C39-2447-A107-1DAE06ACA1FA}" dt="2023-12-09T01:39:53.011" v="5165" actId="21"/>
          <ac:picMkLst>
            <pc:docMk/>
            <pc:sldMk cId="0" sldId="269"/>
            <ac:picMk id="735" creationId="{E736B07D-19D4-0353-FCF3-6871F1D930FF}"/>
          </ac:picMkLst>
        </pc:picChg>
        <pc:picChg chg="del mod">
          <ac:chgData name="Siddhant Treasure" userId="7efa80ca-a854-49af-9e37-59d3b02bff15" providerId="ADAL" clId="{AD4DF003-3C39-2447-A107-1DAE06ACA1FA}" dt="2023-12-09T01:39:53.011" v="5165" actId="21"/>
          <ac:picMkLst>
            <pc:docMk/>
            <pc:sldMk cId="0" sldId="269"/>
            <ac:picMk id="1026" creationId="{D0153547-A7D6-7CD5-7E2C-BBD07B82D93A}"/>
          </ac:picMkLst>
        </pc:picChg>
        <pc:picChg chg="del">
          <ac:chgData name="Siddhant Treasure" userId="7efa80ca-a854-49af-9e37-59d3b02bff15" providerId="ADAL" clId="{AD4DF003-3C39-2447-A107-1DAE06ACA1FA}" dt="2023-12-09T03:13:44.361" v="5982" actId="478"/>
          <ac:picMkLst>
            <pc:docMk/>
            <pc:sldMk cId="0" sldId="269"/>
            <ac:picMk id="2050" creationId="{DBBF12A3-61B3-7522-68C3-3B74DA652436}"/>
          </ac:picMkLst>
        </pc:picChg>
      </pc:sldChg>
      <pc:sldChg chg="addSp delSp modSp del mod setBg">
        <pc:chgData name="Siddhant Treasure" userId="7efa80ca-a854-49af-9e37-59d3b02bff15" providerId="ADAL" clId="{AD4DF003-3C39-2447-A107-1DAE06ACA1FA}" dt="2023-12-08T22:25:55.949" v="3431" actId="2696"/>
        <pc:sldMkLst>
          <pc:docMk/>
          <pc:sldMk cId="2582506699" sldId="302"/>
        </pc:sldMkLst>
        <pc:spChg chg="mod">
          <ac:chgData name="Siddhant Treasure" userId="7efa80ca-a854-49af-9e37-59d3b02bff15" providerId="ADAL" clId="{AD4DF003-3C39-2447-A107-1DAE06ACA1FA}" dt="2023-12-08T21:06:34.494" v="1360" actId="1076"/>
          <ac:spMkLst>
            <pc:docMk/>
            <pc:sldMk cId="2582506699" sldId="302"/>
            <ac:spMk id="5" creationId="{9CE9C51F-5995-57D4-7386-243924D2A2A3}"/>
          </ac:spMkLst>
        </pc:spChg>
        <pc:spChg chg="mod topLvl">
          <ac:chgData name="Siddhant Treasure" userId="7efa80ca-a854-49af-9e37-59d3b02bff15" providerId="ADAL" clId="{AD4DF003-3C39-2447-A107-1DAE06ACA1FA}" dt="2023-12-08T21:56:13.816" v="3113" actId="14100"/>
          <ac:spMkLst>
            <pc:docMk/>
            <pc:sldMk cId="2582506699" sldId="302"/>
            <ac:spMk id="8" creationId="{E73D66C8-F290-66BD-F459-818C9887F095}"/>
          </ac:spMkLst>
        </pc:spChg>
        <pc:spChg chg="topLvl">
          <ac:chgData name="Siddhant Treasure" userId="7efa80ca-a854-49af-9e37-59d3b02bff15" providerId="ADAL" clId="{AD4DF003-3C39-2447-A107-1DAE06ACA1FA}" dt="2023-12-08T21:54:05.885" v="2893" actId="165"/>
          <ac:spMkLst>
            <pc:docMk/>
            <pc:sldMk cId="2582506699" sldId="302"/>
            <ac:spMk id="10" creationId="{52759C19-232C-CFB7-D636-F22FC964BD91}"/>
          </ac:spMkLst>
        </pc:spChg>
        <pc:spChg chg="mod topLvl">
          <ac:chgData name="Siddhant Treasure" userId="7efa80ca-a854-49af-9e37-59d3b02bff15" providerId="ADAL" clId="{AD4DF003-3C39-2447-A107-1DAE06ACA1FA}" dt="2023-12-08T22:00:23.454" v="3140" actId="207"/>
          <ac:spMkLst>
            <pc:docMk/>
            <pc:sldMk cId="2582506699" sldId="302"/>
            <ac:spMk id="12" creationId="{09D38782-A396-285B-A8FC-E43D353113ED}"/>
          </ac:spMkLst>
        </pc:spChg>
        <pc:spChg chg="del topLvl">
          <ac:chgData name="Siddhant Treasure" userId="7efa80ca-a854-49af-9e37-59d3b02bff15" providerId="ADAL" clId="{AD4DF003-3C39-2447-A107-1DAE06ACA1FA}" dt="2023-12-08T22:00:20.098" v="3139" actId="478"/>
          <ac:spMkLst>
            <pc:docMk/>
            <pc:sldMk cId="2582506699" sldId="302"/>
            <ac:spMk id="14" creationId="{4221F4B0-D3D2-D69C-3DCA-35485E514985}"/>
          </ac:spMkLst>
        </pc:spChg>
        <pc:spChg chg="mod">
          <ac:chgData name="Siddhant Treasure" userId="7efa80ca-a854-49af-9e37-59d3b02bff15" providerId="ADAL" clId="{AD4DF003-3C39-2447-A107-1DAE06ACA1FA}" dt="2023-12-08T22:04:26.392" v="3202" actId="1076"/>
          <ac:spMkLst>
            <pc:docMk/>
            <pc:sldMk cId="2582506699" sldId="302"/>
            <ac:spMk id="56" creationId="{D54614B9-A055-BDC5-F768-75989E3D61F4}"/>
          </ac:spMkLst>
        </pc:spChg>
        <pc:spChg chg="mod">
          <ac:chgData name="Siddhant Treasure" userId="7efa80ca-a854-49af-9e37-59d3b02bff15" providerId="ADAL" clId="{AD4DF003-3C39-2447-A107-1DAE06ACA1FA}" dt="2023-12-08T22:04:26.392" v="3202" actId="1076"/>
          <ac:spMkLst>
            <pc:docMk/>
            <pc:sldMk cId="2582506699" sldId="302"/>
            <ac:spMk id="58" creationId="{032238BA-64CC-CC68-EEEA-1222F6CD59D9}"/>
          </ac:spMkLst>
        </pc:spChg>
        <pc:spChg chg="add del mod">
          <ac:chgData name="Siddhant Treasure" userId="7efa80ca-a854-49af-9e37-59d3b02bff15" providerId="ADAL" clId="{AD4DF003-3C39-2447-A107-1DAE06ACA1FA}" dt="2023-12-08T21:59:43.713" v="3135" actId="478"/>
          <ac:spMkLst>
            <pc:docMk/>
            <pc:sldMk cId="2582506699" sldId="302"/>
            <ac:spMk id="1029" creationId="{DDC3D9F2-6994-CC10-6705-1DD1E5718B2A}"/>
          </ac:spMkLst>
        </pc:spChg>
        <pc:spChg chg="add mod">
          <ac:chgData name="Siddhant Treasure" userId="7efa80ca-a854-49af-9e37-59d3b02bff15" providerId="ADAL" clId="{AD4DF003-3C39-2447-A107-1DAE06ACA1FA}" dt="2023-12-08T22:05:04.514" v="3208" actId="1076"/>
          <ac:spMkLst>
            <pc:docMk/>
            <pc:sldMk cId="2582506699" sldId="302"/>
            <ac:spMk id="1060" creationId="{62CA1B52-5FD7-3C4D-A18D-59AD8B735491}"/>
          </ac:spMkLst>
        </pc:spChg>
        <pc:grpChg chg="del">
          <ac:chgData name="Siddhant Treasure" userId="7efa80ca-a854-49af-9e37-59d3b02bff15" providerId="ADAL" clId="{AD4DF003-3C39-2447-A107-1DAE06ACA1FA}" dt="2023-12-08T21:54:05.885" v="2893" actId="165"/>
          <ac:grpSpMkLst>
            <pc:docMk/>
            <pc:sldMk cId="2582506699" sldId="302"/>
            <ac:grpSpMk id="7" creationId="{38A2A934-24A5-4EDA-615E-A4CA6EF46B63}"/>
          </ac:grpSpMkLst>
        </pc:grpChg>
        <pc:grpChg chg="del">
          <ac:chgData name="Siddhant Treasure" userId="7efa80ca-a854-49af-9e37-59d3b02bff15" providerId="ADAL" clId="{AD4DF003-3C39-2447-A107-1DAE06ACA1FA}" dt="2023-12-08T21:54:19.342" v="2896" actId="165"/>
          <ac:grpSpMkLst>
            <pc:docMk/>
            <pc:sldMk cId="2582506699" sldId="302"/>
            <ac:grpSpMk id="11" creationId="{CC33D0C7-70D5-7A9C-CB31-69229872EE10}"/>
          </ac:grpSpMkLst>
        </pc:grpChg>
        <pc:graphicFrameChg chg="del">
          <ac:chgData name="Siddhant Treasure" userId="7efa80ca-a854-49af-9e37-59d3b02bff15" providerId="ADAL" clId="{AD4DF003-3C39-2447-A107-1DAE06ACA1FA}" dt="2023-12-08T21:37:05.693" v="2620" actId="478"/>
          <ac:graphicFrameMkLst>
            <pc:docMk/>
            <pc:sldMk cId="2582506699" sldId="302"/>
            <ac:graphicFrameMk id="1048" creationId="{2B100700-C4D5-3A2A-C239-C61F77300ABA}"/>
          </ac:graphicFrameMkLst>
        </pc:graphicFrameChg>
        <pc:picChg chg="add mod">
          <ac:chgData name="Siddhant Treasure" userId="7efa80ca-a854-49af-9e37-59d3b02bff15" providerId="ADAL" clId="{AD4DF003-3C39-2447-A107-1DAE06ACA1FA}" dt="2023-12-08T21:57:53.279" v="3116"/>
          <ac:picMkLst>
            <pc:docMk/>
            <pc:sldMk cId="2582506699" sldId="302"/>
            <ac:picMk id="6" creationId="{5AD77F90-CE50-FB0D-31EE-2AE12FACF679}"/>
          </ac:picMkLst>
        </pc:picChg>
        <pc:picChg chg="mod">
          <ac:chgData name="Siddhant Treasure" userId="7efa80ca-a854-49af-9e37-59d3b02bff15" providerId="ADAL" clId="{AD4DF003-3C39-2447-A107-1DAE06ACA1FA}" dt="2023-12-08T20:47:10.036" v="959" actId="1076"/>
          <ac:picMkLst>
            <pc:docMk/>
            <pc:sldMk cId="2582506699" sldId="302"/>
            <ac:picMk id="1027" creationId="{F55BF783-E2BC-42A9-EE33-39AB5F0034EC}"/>
          </ac:picMkLst>
        </pc:picChg>
        <pc:picChg chg="del">
          <ac:chgData name="Siddhant Treasure" userId="7efa80ca-a854-49af-9e37-59d3b02bff15" providerId="ADAL" clId="{AD4DF003-3C39-2447-A107-1DAE06ACA1FA}" dt="2023-12-08T22:00:17.751" v="3138" actId="478"/>
          <ac:picMkLst>
            <pc:docMk/>
            <pc:sldMk cId="2582506699" sldId="302"/>
            <ac:picMk id="1032" creationId="{C4E7918F-6021-5947-2082-F599BA6C728F}"/>
          </ac:picMkLst>
        </pc:picChg>
        <pc:picChg chg="add mod">
          <ac:chgData name="Siddhant Treasure" userId="7efa80ca-a854-49af-9e37-59d3b02bff15" providerId="ADAL" clId="{AD4DF003-3C39-2447-A107-1DAE06ACA1FA}" dt="2023-12-08T22:00:40.925" v="3147" actId="1076"/>
          <ac:picMkLst>
            <pc:docMk/>
            <pc:sldMk cId="2582506699" sldId="302"/>
            <ac:picMk id="1034" creationId="{F084F486-802A-6793-8030-ECB3D1A3C25E}"/>
          </ac:picMkLst>
        </pc:picChg>
        <pc:picChg chg="mod">
          <ac:chgData name="Siddhant Treasure" userId="7efa80ca-a854-49af-9e37-59d3b02bff15" providerId="ADAL" clId="{AD4DF003-3C39-2447-A107-1DAE06ACA1FA}" dt="2023-12-08T22:04:26.392" v="3202" actId="1076"/>
          <ac:picMkLst>
            <pc:docMk/>
            <pc:sldMk cId="2582506699" sldId="302"/>
            <ac:picMk id="1041" creationId="{8B131215-ACE6-4F0C-F099-3F5B82668461}"/>
          </ac:picMkLst>
        </pc:picChg>
        <pc:cxnChg chg="del">
          <ac:chgData name="Siddhant Treasure" userId="7efa80ca-a854-49af-9e37-59d3b02bff15" providerId="ADAL" clId="{AD4DF003-3C39-2447-A107-1DAE06ACA1FA}" dt="2023-12-08T22:03:31.365" v="3193" actId="478"/>
          <ac:cxnSpMkLst>
            <pc:docMk/>
            <pc:sldMk cId="2582506699" sldId="302"/>
            <ac:cxnSpMk id="50" creationId="{C7D71AD2-8084-5B7C-58B3-D456DFCA2C51}"/>
          </ac:cxnSpMkLst>
        </pc:cxnChg>
        <pc:cxnChg chg="add mod">
          <ac:chgData name="Siddhant Treasure" userId="7efa80ca-a854-49af-9e37-59d3b02bff15" providerId="ADAL" clId="{AD4DF003-3C39-2447-A107-1DAE06ACA1FA}" dt="2023-12-08T22:04:33.232" v="3204" actId="14100"/>
          <ac:cxnSpMkLst>
            <pc:docMk/>
            <pc:sldMk cId="2582506699" sldId="302"/>
            <ac:cxnSpMk id="62" creationId="{B2D0B06D-C6BA-8D8A-A1CA-C4DC10CE717F}"/>
          </ac:cxnSpMkLst>
        </pc:cxnChg>
      </pc:sldChg>
      <pc:sldChg chg="delSp del mod">
        <pc:chgData name="Siddhant Treasure" userId="7efa80ca-a854-49af-9e37-59d3b02bff15" providerId="ADAL" clId="{AD4DF003-3C39-2447-A107-1DAE06ACA1FA}" dt="2023-12-09T02:42:38.181" v="5967" actId="2696"/>
        <pc:sldMkLst>
          <pc:docMk/>
          <pc:sldMk cId="1781598134" sldId="303"/>
        </pc:sldMkLst>
        <pc:picChg chg="del">
          <ac:chgData name="Siddhant Treasure" userId="7efa80ca-a854-49af-9e37-59d3b02bff15" providerId="ADAL" clId="{AD4DF003-3C39-2447-A107-1DAE06ACA1FA}" dt="2023-12-09T02:42:36.792" v="5966" actId="478"/>
          <ac:picMkLst>
            <pc:docMk/>
            <pc:sldMk cId="1781598134" sldId="303"/>
            <ac:picMk id="8" creationId="{7FB03D0F-0A04-FE5C-46D1-35496DA5A6C0}"/>
          </ac:picMkLst>
        </pc:picChg>
      </pc:sldChg>
      <pc:sldChg chg="del">
        <pc:chgData name="Siddhant Treasure" userId="7efa80ca-a854-49af-9e37-59d3b02bff15" providerId="ADAL" clId="{AD4DF003-3C39-2447-A107-1DAE06ACA1FA}" dt="2023-12-09T02:43:58.641" v="5974" actId="2696"/>
        <pc:sldMkLst>
          <pc:docMk/>
          <pc:sldMk cId="1156503157" sldId="304"/>
        </pc:sldMkLst>
      </pc:sldChg>
      <pc:sldChg chg="del">
        <pc:chgData name="Siddhant Treasure" userId="7efa80ca-a854-49af-9e37-59d3b02bff15" providerId="ADAL" clId="{AD4DF003-3C39-2447-A107-1DAE06ACA1FA}" dt="2023-12-09T02:43:56.041" v="5973" actId="2696"/>
        <pc:sldMkLst>
          <pc:docMk/>
          <pc:sldMk cId="141568325" sldId="305"/>
        </pc:sldMkLst>
      </pc:sldChg>
      <pc:sldChg chg="del">
        <pc:chgData name="Siddhant Treasure" userId="7efa80ca-a854-49af-9e37-59d3b02bff15" providerId="ADAL" clId="{AD4DF003-3C39-2447-A107-1DAE06ACA1FA}" dt="2023-12-09T02:43:53.440" v="5972" actId="2696"/>
        <pc:sldMkLst>
          <pc:docMk/>
          <pc:sldMk cId="1726653100" sldId="306"/>
        </pc:sldMkLst>
      </pc:sldChg>
      <pc:sldChg chg="del">
        <pc:chgData name="Siddhant Treasure" userId="7efa80ca-a854-49af-9e37-59d3b02bff15" providerId="ADAL" clId="{AD4DF003-3C39-2447-A107-1DAE06ACA1FA}" dt="2023-12-09T02:43:50.029" v="5971" actId="2696"/>
        <pc:sldMkLst>
          <pc:docMk/>
          <pc:sldMk cId="1620975020" sldId="307"/>
        </pc:sldMkLst>
      </pc:sldChg>
      <pc:sldChg chg="del">
        <pc:chgData name="Siddhant Treasure" userId="7efa80ca-a854-49af-9e37-59d3b02bff15" providerId="ADAL" clId="{AD4DF003-3C39-2447-A107-1DAE06ACA1FA}" dt="2023-12-09T02:43:40.818" v="5970" actId="2696"/>
        <pc:sldMkLst>
          <pc:docMk/>
          <pc:sldMk cId="593288896" sldId="308"/>
        </pc:sldMkLst>
      </pc:sldChg>
      <pc:sldChg chg="new">
        <pc:chgData name="Siddhant Treasure" userId="7efa80ca-a854-49af-9e37-59d3b02bff15" providerId="ADAL" clId="{AD4DF003-3C39-2447-A107-1DAE06ACA1FA}" dt="2023-12-08T21:38:59.399" v="2621" actId="680"/>
        <pc:sldMkLst>
          <pc:docMk/>
          <pc:sldMk cId="1959575433" sldId="316"/>
        </pc:sldMkLst>
      </pc:sldChg>
      <pc:sldChg chg="add del ord">
        <pc:chgData name="Siddhant Treasure" userId="7efa80ca-a854-49af-9e37-59d3b02bff15" providerId="ADAL" clId="{AD4DF003-3C39-2447-A107-1DAE06ACA1FA}" dt="2023-12-08T22:29:42.817" v="3503" actId="2696"/>
        <pc:sldMkLst>
          <pc:docMk/>
          <pc:sldMk cId="3362171678" sldId="318"/>
        </pc:sldMkLst>
      </pc:sldChg>
      <pc:sldChg chg="addSp delSp modSp add mod">
        <pc:chgData name="Siddhant Treasure" userId="7efa80ca-a854-49af-9e37-59d3b02bff15" providerId="ADAL" clId="{AD4DF003-3C39-2447-A107-1DAE06ACA1FA}" dt="2023-12-09T03:55:01.602" v="6917" actId="1076"/>
        <pc:sldMkLst>
          <pc:docMk/>
          <pc:sldMk cId="133000423" sldId="319"/>
        </pc:sldMkLst>
        <pc:spChg chg="add mod">
          <ac:chgData name="Siddhant Treasure" userId="7efa80ca-a854-49af-9e37-59d3b02bff15" providerId="ADAL" clId="{AD4DF003-3C39-2447-A107-1DAE06ACA1FA}" dt="2023-12-08T22:27:19.819" v="3451" actId="2711"/>
          <ac:spMkLst>
            <pc:docMk/>
            <pc:sldMk cId="133000423" sldId="319"/>
            <ac:spMk id="2" creationId="{4C5FACF4-B559-FECA-0253-04D294A1408A}"/>
          </ac:spMkLst>
        </pc:spChg>
        <pc:spChg chg="add mod">
          <ac:chgData name="Siddhant Treasure" userId="7efa80ca-a854-49af-9e37-59d3b02bff15" providerId="ADAL" clId="{AD4DF003-3C39-2447-A107-1DAE06ACA1FA}" dt="2023-12-08T22:27:19.819" v="3451" actId="2711"/>
          <ac:spMkLst>
            <pc:docMk/>
            <pc:sldMk cId="133000423" sldId="319"/>
            <ac:spMk id="3" creationId="{F995E277-7DF4-22D1-45EF-0369711CF6ED}"/>
          </ac:spMkLst>
        </pc:spChg>
        <pc:spChg chg="mod">
          <ac:chgData name="Siddhant Treasure" userId="7efa80ca-a854-49af-9e37-59d3b02bff15" providerId="ADAL" clId="{AD4DF003-3C39-2447-A107-1DAE06ACA1FA}" dt="2023-12-08T22:28:09.362" v="3490" actId="20577"/>
          <ac:spMkLst>
            <pc:docMk/>
            <pc:sldMk cId="133000423" sldId="319"/>
            <ac:spMk id="5" creationId="{9CE9C51F-5995-57D4-7386-243924D2A2A3}"/>
          </ac:spMkLst>
        </pc:spChg>
        <pc:spChg chg="mod">
          <ac:chgData name="Siddhant Treasure" userId="7efa80ca-a854-49af-9e37-59d3b02bff15" providerId="ADAL" clId="{AD4DF003-3C39-2447-A107-1DAE06ACA1FA}" dt="2023-12-08T22:27:19.819" v="3451" actId="2711"/>
          <ac:spMkLst>
            <pc:docMk/>
            <pc:sldMk cId="133000423" sldId="319"/>
            <ac:spMk id="8" creationId="{E73D66C8-F290-66BD-F459-818C9887F095}"/>
          </ac:spMkLst>
        </pc:spChg>
        <pc:spChg chg="add del mod">
          <ac:chgData name="Siddhant Treasure" userId="7efa80ca-a854-49af-9e37-59d3b02bff15" providerId="ADAL" clId="{AD4DF003-3C39-2447-A107-1DAE06ACA1FA}" dt="2023-12-08T22:14:56.655" v="3316" actId="478"/>
          <ac:spMkLst>
            <pc:docMk/>
            <pc:sldMk cId="133000423" sldId="319"/>
            <ac:spMk id="9" creationId="{BD69145A-F06A-7EA1-2929-6AC3A900DB56}"/>
          </ac:spMkLst>
        </pc:spChg>
        <pc:spChg chg="del">
          <ac:chgData name="Siddhant Treasure" userId="7efa80ca-a854-49af-9e37-59d3b02bff15" providerId="ADAL" clId="{AD4DF003-3C39-2447-A107-1DAE06ACA1FA}" dt="2023-12-08T22:26:15.170" v="3432" actId="478"/>
          <ac:spMkLst>
            <pc:docMk/>
            <pc:sldMk cId="133000423" sldId="319"/>
            <ac:spMk id="10" creationId="{52759C19-232C-CFB7-D636-F22FC964BD91}"/>
          </ac:spMkLst>
        </pc:spChg>
        <pc:spChg chg="add mod">
          <ac:chgData name="Siddhant Treasure" userId="7efa80ca-a854-49af-9e37-59d3b02bff15" providerId="ADAL" clId="{AD4DF003-3C39-2447-A107-1DAE06ACA1FA}" dt="2023-12-08T22:27:19.819" v="3451" actId="2711"/>
          <ac:spMkLst>
            <pc:docMk/>
            <pc:sldMk cId="133000423" sldId="319"/>
            <ac:spMk id="11" creationId="{9541AD6B-7880-3E02-BB9C-6F0C831C6A0B}"/>
          </ac:spMkLst>
        </pc:spChg>
        <pc:spChg chg="mod">
          <ac:chgData name="Siddhant Treasure" userId="7efa80ca-a854-49af-9e37-59d3b02bff15" providerId="ADAL" clId="{AD4DF003-3C39-2447-A107-1DAE06ACA1FA}" dt="2023-12-08T22:27:19.819" v="3451" actId="2711"/>
          <ac:spMkLst>
            <pc:docMk/>
            <pc:sldMk cId="133000423" sldId="319"/>
            <ac:spMk id="12" creationId="{09D38782-A396-285B-A8FC-E43D353113ED}"/>
          </ac:spMkLst>
        </pc:spChg>
        <pc:spChg chg="add mod">
          <ac:chgData name="Siddhant Treasure" userId="7efa80ca-a854-49af-9e37-59d3b02bff15" providerId="ADAL" clId="{AD4DF003-3C39-2447-A107-1DAE06ACA1FA}" dt="2023-12-08T22:27:19.819" v="3451" actId="2711"/>
          <ac:spMkLst>
            <pc:docMk/>
            <pc:sldMk cId="133000423" sldId="319"/>
            <ac:spMk id="14" creationId="{FD50C58F-F40E-EDE2-6040-C20736912AFF}"/>
          </ac:spMkLst>
        </pc:spChg>
        <pc:spChg chg="mod topLvl">
          <ac:chgData name="Siddhant Treasure" userId="7efa80ca-a854-49af-9e37-59d3b02bff15" providerId="ADAL" clId="{AD4DF003-3C39-2447-A107-1DAE06ACA1FA}" dt="2023-12-08T22:27:19.819" v="3451" actId="2711"/>
          <ac:spMkLst>
            <pc:docMk/>
            <pc:sldMk cId="133000423" sldId="319"/>
            <ac:spMk id="16" creationId="{B082B5AB-11A3-9AFC-9CED-842FCF072110}"/>
          </ac:spMkLst>
        </pc:spChg>
        <pc:spChg chg="mod topLvl">
          <ac:chgData name="Siddhant Treasure" userId="7efa80ca-a854-49af-9e37-59d3b02bff15" providerId="ADAL" clId="{AD4DF003-3C39-2447-A107-1DAE06ACA1FA}" dt="2023-12-08T22:28:39.499" v="3497" actId="1076"/>
          <ac:spMkLst>
            <pc:docMk/>
            <pc:sldMk cId="133000423" sldId="319"/>
            <ac:spMk id="18" creationId="{01ADB1E6-EAC1-98D3-E4C4-23B4D97AAD08}"/>
          </ac:spMkLst>
        </pc:spChg>
        <pc:spChg chg="add mod">
          <ac:chgData name="Siddhant Treasure" userId="7efa80ca-a854-49af-9e37-59d3b02bff15" providerId="ADAL" clId="{AD4DF003-3C39-2447-A107-1DAE06ACA1FA}" dt="2023-12-08T22:27:19.819" v="3451" actId="2711"/>
          <ac:spMkLst>
            <pc:docMk/>
            <pc:sldMk cId="133000423" sldId="319"/>
            <ac:spMk id="20" creationId="{C4F464A6-8E28-3C8A-FEDC-C1C329312238}"/>
          </ac:spMkLst>
        </pc:spChg>
        <pc:spChg chg="mod">
          <ac:chgData name="Siddhant Treasure" userId="7efa80ca-a854-49af-9e37-59d3b02bff15" providerId="ADAL" clId="{AD4DF003-3C39-2447-A107-1DAE06ACA1FA}" dt="2023-12-08T22:27:19.819" v="3451" actId="2711"/>
          <ac:spMkLst>
            <pc:docMk/>
            <pc:sldMk cId="133000423" sldId="319"/>
            <ac:spMk id="21" creationId="{DF416E5A-1786-85CF-A2C7-0FABE226D9ED}"/>
          </ac:spMkLst>
        </pc:spChg>
        <pc:spChg chg="add mod">
          <ac:chgData name="Siddhant Treasure" userId="7efa80ca-a854-49af-9e37-59d3b02bff15" providerId="ADAL" clId="{AD4DF003-3C39-2447-A107-1DAE06ACA1FA}" dt="2023-12-08T22:27:19.819" v="3451" actId="2711"/>
          <ac:spMkLst>
            <pc:docMk/>
            <pc:sldMk cId="133000423" sldId="319"/>
            <ac:spMk id="22" creationId="{BDDFCEB2-3B0F-5638-3607-2EF4F6877757}"/>
          </ac:spMkLst>
        </pc:spChg>
        <pc:spChg chg="mod">
          <ac:chgData name="Siddhant Treasure" userId="7efa80ca-a854-49af-9e37-59d3b02bff15" providerId="ADAL" clId="{AD4DF003-3C39-2447-A107-1DAE06ACA1FA}" dt="2023-12-08T22:27:19.819" v="3451" actId="2711"/>
          <ac:spMkLst>
            <pc:docMk/>
            <pc:sldMk cId="133000423" sldId="319"/>
            <ac:spMk id="23" creationId="{7AA8EB5E-FA02-BCA7-B3DE-0F03FB9C331E}"/>
          </ac:spMkLst>
        </pc:spChg>
        <pc:spChg chg="add mod">
          <ac:chgData name="Siddhant Treasure" userId="7efa80ca-a854-49af-9e37-59d3b02bff15" providerId="ADAL" clId="{AD4DF003-3C39-2447-A107-1DAE06ACA1FA}" dt="2023-12-08T22:27:19.819" v="3451" actId="2711"/>
          <ac:spMkLst>
            <pc:docMk/>
            <pc:sldMk cId="133000423" sldId="319"/>
            <ac:spMk id="25" creationId="{CC8DA0B7-F404-B969-8987-20E564B01A1E}"/>
          </ac:spMkLst>
        </pc:spChg>
        <pc:spChg chg="mod">
          <ac:chgData name="Siddhant Treasure" userId="7efa80ca-a854-49af-9e37-59d3b02bff15" providerId="ADAL" clId="{AD4DF003-3C39-2447-A107-1DAE06ACA1FA}" dt="2023-12-08T22:27:19.819" v="3451" actId="2711"/>
          <ac:spMkLst>
            <pc:docMk/>
            <pc:sldMk cId="133000423" sldId="319"/>
            <ac:spMk id="26" creationId="{C8D15FBF-F3E8-6710-BBDF-DCB953B1ECE3}"/>
          </ac:spMkLst>
        </pc:spChg>
        <pc:spChg chg="add mod">
          <ac:chgData name="Siddhant Treasure" userId="7efa80ca-a854-49af-9e37-59d3b02bff15" providerId="ADAL" clId="{AD4DF003-3C39-2447-A107-1DAE06ACA1FA}" dt="2023-12-08T22:27:50.712" v="3461" actId="12789"/>
          <ac:spMkLst>
            <pc:docMk/>
            <pc:sldMk cId="133000423" sldId="319"/>
            <ac:spMk id="27" creationId="{27813FC3-2693-14E9-B697-5D0AE95CFAD6}"/>
          </ac:spMkLst>
        </pc:spChg>
        <pc:spChg chg="mod">
          <ac:chgData name="Siddhant Treasure" userId="7efa80ca-a854-49af-9e37-59d3b02bff15" providerId="ADAL" clId="{AD4DF003-3C39-2447-A107-1DAE06ACA1FA}" dt="2023-12-08T22:27:50.712" v="3461" actId="12789"/>
          <ac:spMkLst>
            <pc:docMk/>
            <pc:sldMk cId="133000423" sldId="319"/>
            <ac:spMk id="29" creationId="{45BB2F1D-FA57-EB96-DC4B-4361AF290FE2}"/>
          </ac:spMkLst>
        </pc:spChg>
        <pc:spChg chg="del mod">
          <ac:chgData name="Siddhant Treasure" userId="7efa80ca-a854-49af-9e37-59d3b02bff15" providerId="ADAL" clId="{AD4DF003-3C39-2447-A107-1DAE06ACA1FA}" dt="2023-12-08T22:23:15.995" v="3405" actId="478"/>
          <ac:spMkLst>
            <pc:docMk/>
            <pc:sldMk cId="133000423" sldId="319"/>
            <ac:spMk id="31" creationId="{20438306-F851-5BF9-5533-B3A74F4575FB}"/>
          </ac:spMkLst>
        </pc:spChg>
        <pc:spChg chg="mod">
          <ac:chgData name="Siddhant Treasure" userId="7efa80ca-a854-49af-9e37-59d3b02bff15" providerId="ADAL" clId="{AD4DF003-3C39-2447-A107-1DAE06ACA1FA}" dt="2023-12-08T22:23:19.771" v="3406"/>
          <ac:spMkLst>
            <pc:docMk/>
            <pc:sldMk cId="133000423" sldId="319"/>
            <ac:spMk id="32" creationId="{4608321E-596B-D7CE-9B2F-3DAE17CF8261}"/>
          </ac:spMkLst>
        </pc:spChg>
        <pc:spChg chg="mod">
          <ac:chgData name="Siddhant Treasure" userId="7efa80ca-a854-49af-9e37-59d3b02bff15" providerId="ADAL" clId="{AD4DF003-3C39-2447-A107-1DAE06ACA1FA}" dt="2023-12-08T22:08:17.841" v="3248" actId="1076"/>
          <ac:spMkLst>
            <pc:docMk/>
            <pc:sldMk cId="133000423" sldId="319"/>
            <ac:spMk id="34" creationId="{3A8532E0-7C6A-AB31-CFC3-1F484176BFA6}"/>
          </ac:spMkLst>
        </pc:spChg>
        <pc:spChg chg="add mod">
          <ac:chgData name="Siddhant Treasure" userId="7efa80ca-a854-49af-9e37-59d3b02bff15" providerId="ADAL" clId="{AD4DF003-3C39-2447-A107-1DAE06ACA1FA}" dt="2023-12-08T22:27:19.819" v="3451" actId="2711"/>
          <ac:spMkLst>
            <pc:docMk/>
            <pc:sldMk cId="133000423" sldId="319"/>
            <ac:spMk id="35" creationId="{26F783BF-E59B-9190-3190-BA923F271649}"/>
          </ac:spMkLst>
        </pc:spChg>
        <pc:spChg chg="mod">
          <ac:chgData name="Siddhant Treasure" userId="7efa80ca-a854-49af-9e37-59d3b02bff15" providerId="ADAL" clId="{AD4DF003-3C39-2447-A107-1DAE06ACA1FA}" dt="2023-12-08T22:27:19.819" v="3451" actId="2711"/>
          <ac:spMkLst>
            <pc:docMk/>
            <pc:sldMk cId="133000423" sldId="319"/>
            <ac:spMk id="36" creationId="{59B21441-5787-C951-00AF-A38C803E98D6}"/>
          </ac:spMkLst>
        </pc:spChg>
        <pc:spChg chg="mod">
          <ac:chgData name="Siddhant Treasure" userId="7efa80ca-a854-49af-9e37-59d3b02bff15" providerId="ADAL" clId="{AD4DF003-3C39-2447-A107-1DAE06ACA1FA}" dt="2023-12-08T22:27:19.819" v="3451" actId="2711"/>
          <ac:spMkLst>
            <pc:docMk/>
            <pc:sldMk cId="133000423" sldId="319"/>
            <ac:spMk id="38" creationId="{BA6C6A01-8143-688C-F115-AB47F08190E2}"/>
          </ac:spMkLst>
        </pc:spChg>
        <pc:spChg chg="mod">
          <ac:chgData name="Siddhant Treasure" userId="7efa80ca-a854-49af-9e37-59d3b02bff15" providerId="ADAL" clId="{AD4DF003-3C39-2447-A107-1DAE06ACA1FA}" dt="2023-12-08T22:27:19.819" v="3451" actId="2711"/>
          <ac:spMkLst>
            <pc:docMk/>
            <pc:sldMk cId="133000423" sldId="319"/>
            <ac:spMk id="41" creationId="{7478042A-11D1-41A0-7243-8984E28A530A}"/>
          </ac:spMkLst>
        </pc:spChg>
        <pc:spChg chg="mod">
          <ac:chgData name="Siddhant Treasure" userId="7efa80ca-a854-49af-9e37-59d3b02bff15" providerId="ADAL" clId="{AD4DF003-3C39-2447-A107-1DAE06ACA1FA}" dt="2023-12-09T03:55:01.602" v="6917" actId="1076"/>
          <ac:spMkLst>
            <pc:docMk/>
            <pc:sldMk cId="133000423" sldId="319"/>
            <ac:spMk id="43" creationId="{427D75A9-86A6-291F-EC85-BA14C762B9B1}"/>
          </ac:spMkLst>
        </pc:spChg>
        <pc:spChg chg="mod">
          <ac:chgData name="Siddhant Treasure" userId="7efa80ca-a854-49af-9e37-59d3b02bff15" providerId="ADAL" clId="{AD4DF003-3C39-2447-A107-1DAE06ACA1FA}" dt="2023-12-08T22:28:58.195" v="3502" actId="1076"/>
          <ac:spMkLst>
            <pc:docMk/>
            <pc:sldMk cId="133000423" sldId="319"/>
            <ac:spMk id="44" creationId="{56D45B72-D333-098D-4DF1-3A8E69EE6FDB}"/>
          </ac:spMkLst>
        </pc:spChg>
        <pc:spChg chg="del mod">
          <ac:chgData name="Siddhant Treasure" userId="7efa80ca-a854-49af-9e37-59d3b02bff15" providerId="ADAL" clId="{AD4DF003-3C39-2447-A107-1DAE06ACA1FA}" dt="2023-12-08T22:23:15.995" v="3405" actId="478"/>
          <ac:spMkLst>
            <pc:docMk/>
            <pc:sldMk cId="133000423" sldId="319"/>
            <ac:spMk id="46" creationId="{F1EA6187-0EBD-C656-953F-168276F2D77A}"/>
          </ac:spMkLst>
        </pc:spChg>
        <pc:spChg chg="mod">
          <ac:chgData name="Siddhant Treasure" userId="7efa80ca-a854-49af-9e37-59d3b02bff15" providerId="ADAL" clId="{AD4DF003-3C39-2447-A107-1DAE06ACA1FA}" dt="2023-12-08T22:18:39.411" v="3354" actId="1076"/>
          <ac:spMkLst>
            <pc:docMk/>
            <pc:sldMk cId="133000423" sldId="319"/>
            <ac:spMk id="48" creationId="{A87E9C1A-58F5-D591-6AEF-A2BB95956418}"/>
          </ac:spMkLst>
        </pc:spChg>
        <pc:spChg chg="mod">
          <ac:chgData name="Siddhant Treasure" userId="7efa80ca-a854-49af-9e37-59d3b02bff15" providerId="ADAL" clId="{AD4DF003-3C39-2447-A107-1DAE06ACA1FA}" dt="2023-12-08T22:21:17.401" v="3386" actId="1076"/>
          <ac:spMkLst>
            <pc:docMk/>
            <pc:sldMk cId="133000423" sldId="319"/>
            <ac:spMk id="52" creationId="{7E3DCE07-C9C9-498D-925D-73AA5435CBEE}"/>
          </ac:spMkLst>
        </pc:spChg>
        <pc:spChg chg="mod">
          <ac:chgData name="Siddhant Treasure" userId="7efa80ca-a854-49af-9e37-59d3b02bff15" providerId="ADAL" clId="{AD4DF003-3C39-2447-A107-1DAE06ACA1FA}" dt="2023-12-08T22:28:47.280" v="3499" actId="14100"/>
          <ac:spMkLst>
            <pc:docMk/>
            <pc:sldMk cId="133000423" sldId="319"/>
            <ac:spMk id="54" creationId="{201E8152-384A-97A7-1F6A-21805DE27CB9}"/>
          </ac:spMkLst>
        </pc:spChg>
        <pc:spChg chg="mod">
          <ac:chgData name="Siddhant Treasure" userId="7efa80ca-a854-49af-9e37-59d3b02bff15" providerId="ADAL" clId="{AD4DF003-3C39-2447-A107-1DAE06ACA1FA}" dt="2023-12-08T22:28:50.803" v="3500" actId="1076"/>
          <ac:spMkLst>
            <pc:docMk/>
            <pc:sldMk cId="133000423" sldId="319"/>
            <ac:spMk id="58" creationId="{032238BA-64CC-CC68-EEEA-1222F6CD59D9}"/>
          </ac:spMkLst>
        </pc:spChg>
        <pc:spChg chg="del">
          <ac:chgData name="Siddhant Treasure" userId="7efa80ca-a854-49af-9e37-59d3b02bff15" providerId="ADAL" clId="{AD4DF003-3C39-2447-A107-1DAE06ACA1FA}" dt="2023-12-08T22:22:23.867" v="3393" actId="478"/>
          <ac:spMkLst>
            <pc:docMk/>
            <pc:sldMk cId="133000423" sldId="319"/>
            <ac:spMk id="63" creationId="{1B8F3DC4-AA80-97C0-361D-7636F8F09547}"/>
          </ac:spMkLst>
        </pc:spChg>
        <pc:spChg chg="mod">
          <ac:chgData name="Siddhant Treasure" userId="7efa80ca-a854-49af-9e37-59d3b02bff15" providerId="ADAL" clId="{AD4DF003-3C39-2447-A107-1DAE06ACA1FA}" dt="2023-12-08T22:27:19.819" v="3451" actId="2711"/>
          <ac:spMkLst>
            <pc:docMk/>
            <pc:sldMk cId="133000423" sldId="319"/>
            <ac:spMk id="1060" creationId="{62CA1B52-5FD7-3C4D-A18D-59AD8B735491}"/>
          </ac:spMkLst>
        </pc:spChg>
        <pc:grpChg chg="add mod">
          <ac:chgData name="Siddhant Treasure" userId="7efa80ca-a854-49af-9e37-59d3b02bff15" providerId="ADAL" clId="{AD4DF003-3C39-2447-A107-1DAE06ACA1FA}" dt="2023-12-08T22:27:19.819" v="3451" actId="2711"/>
          <ac:grpSpMkLst>
            <pc:docMk/>
            <pc:sldMk cId="133000423" sldId="319"/>
            <ac:grpSpMk id="7" creationId="{D9ABFC77-5D5F-B6E9-2E7B-5726E3219A47}"/>
          </ac:grpSpMkLst>
        </pc:grpChg>
        <pc:grpChg chg="del mod">
          <ac:chgData name="Siddhant Treasure" userId="7efa80ca-a854-49af-9e37-59d3b02bff15" providerId="ADAL" clId="{AD4DF003-3C39-2447-A107-1DAE06ACA1FA}" dt="2023-12-08T22:11:57.261" v="3287" actId="165"/>
          <ac:grpSpMkLst>
            <pc:docMk/>
            <pc:sldMk cId="133000423" sldId="319"/>
            <ac:grpSpMk id="15" creationId="{8D328342-0226-BF18-7C29-26B007B259C6}"/>
          </ac:grpSpMkLst>
        </pc:grpChg>
        <pc:grpChg chg="add mod">
          <ac:chgData name="Siddhant Treasure" userId="7efa80ca-a854-49af-9e37-59d3b02bff15" providerId="ADAL" clId="{AD4DF003-3C39-2447-A107-1DAE06ACA1FA}" dt="2023-12-08T22:27:19.819" v="3451" actId="2711"/>
          <ac:grpSpMkLst>
            <pc:docMk/>
            <pc:sldMk cId="133000423" sldId="319"/>
            <ac:grpSpMk id="17" creationId="{BD6A20E3-FDFC-86FC-14AE-25A5EDD8BDD0}"/>
          </ac:grpSpMkLst>
        </pc:grpChg>
        <pc:grpChg chg="add mod">
          <ac:chgData name="Siddhant Treasure" userId="7efa80ca-a854-49af-9e37-59d3b02bff15" providerId="ADAL" clId="{AD4DF003-3C39-2447-A107-1DAE06ACA1FA}" dt="2023-12-08T22:27:19.819" v="3451" actId="2711"/>
          <ac:grpSpMkLst>
            <pc:docMk/>
            <pc:sldMk cId="133000423" sldId="319"/>
            <ac:grpSpMk id="30" creationId="{91E23608-927A-1741-213F-1A6DC0020A96}"/>
          </ac:grpSpMkLst>
        </pc:grpChg>
        <pc:grpChg chg="add mod">
          <ac:chgData name="Siddhant Treasure" userId="7efa80ca-a854-49af-9e37-59d3b02bff15" providerId="ADAL" clId="{AD4DF003-3C39-2447-A107-1DAE06ACA1FA}" dt="2023-12-08T22:27:19.819" v="3451" actId="2711"/>
          <ac:grpSpMkLst>
            <pc:docMk/>
            <pc:sldMk cId="133000423" sldId="319"/>
            <ac:grpSpMk id="37" creationId="{AA754BF1-139F-D7B4-9680-C017F73E32E7}"/>
          </ac:grpSpMkLst>
        </pc:grpChg>
        <pc:grpChg chg="add mod">
          <ac:chgData name="Siddhant Treasure" userId="7efa80ca-a854-49af-9e37-59d3b02bff15" providerId="ADAL" clId="{AD4DF003-3C39-2447-A107-1DAE06ACA1FA}" dt="2023-12-08T22:27:19.819" v="3451" actId="2711"/>
          <ac:grpSpMkLst>
            <pc:docMk/>
            <pc:sldMk cId="133000423" sldId="319"/>
            <ac:grpSpMk id="39" creationId="{849ECAFC-FA0E-1A11-2232-9BF81D6DA6C9}"/>
          </ac:grpSpMkLst>
        </pc:grpChg>
        <pc:picChg chg="mod">
          <ac:chgData name="Siddhant Treasure" userId="7efa80ca-a854-49af-9e37-59d3b02bff15" providerId="ADAL" clId="{AD4DF003-3C39-2447-A107-1DAE06ACA1FA}" dt="2023-12-08T22:27:19.819" v="3451" actId="2711"/>
          <ac:picMkLst>
            <pc:docMk/>
            <pc:sldMk cId="133000423" sldId="319"/>
            <ac:picMk id="6" creationId="{5AD77F90-CE50-FB0D-31EE-2AE12FACF679}"/>
          </ac:picMkLst>
        </pc:picChg>
        <pc:picChg chg="add mod">
          <ac:chgData name="Siddhant Treasure" userId="7efa80ca-a854-49af-9e37-59d3b02bff15" providerId="ADAL" clId="{AD4DF003-3C39-2447-A107-1DAE06ACA1FA}" dt="2023-12-08T22:27:19.819" v="3451" actId="2711"/>
          <ac:picMkLst>
            <pc:docMk/>
            <pc:sldMk cId="133000423" sldId="319"/>
            <ac:picMk id="13" creationId="{A640544E-726A-0BC2-A29F-531CBB2030AC}"/>
          </ac:picMkLst>
        </pc:picChg>
        <pc:picChg chg="mod">
          <ac:chgData name="Siddhant Treasure" userId="7efa80ca-a854-49af-9e37-59d3b02bff15" providerId="ADAL" clId="{AD4DF003-3C39-2447-A107-1DAE06ACA1FA}" dt="2023-12-08T22:23:19.771" v="3406"/>
          <ac:picMkLst>
            <pc:docMk/>
            <pc:sldMk cId="133000423" sldId="319"/>
            <ac:picMk id="33" creationId="{3CFB2D3D-B383-CEC2-F8B1-313B23535756}"/>
          </ac:picMkLst>
        </pc:picChg>
        <pc:picChg chg="mod">
          <ac:chgData name="Siddhant Treasure" userId="7efa80ca-a854-49af-9e37-59d3b02bff15" providerId="ADAL" clId="{AD4DF003-3C39-2447-A107-1DAE06ACA1FA}" dt="2023-12-08T22:27:19.819" v="3451" actId="2711"/>
          <ac:picMkLst>
            <pc:docMk/>
            <pc:sldMk cId="133000423" sldId="319"/>
            <ac:picMk id="59" creationId="{C9CE3A69-0F87-FDD3-53D6-81EB01AFC5A6}"/>
          </ac:picMkLst>
        </pc:picChg>
        <pc:picChg chg="mod">
          <ac:chgData name="Siddhant Treasure" userId="7efa80ca-a854-49af-9e37-59d3b02bff15" providerId="ADAL" clId="{AD4DF003-3C39-2447-A107-1DAE06ACA1FA}" dt="2023-12-08T22:28:43.031" v="3498" actId="1076"/>
          <ac:picMkLst>
            <pc:docMk/>
            <pc:sldMk cId="133000423" sldId="319"/>
            <ac:picMk id="61" creationId="{83DCF071-C6E7-F248-9A17-4F33744E1A5B}"/>
          </ac:picMkLst>
        </pc:picChg>
        <pc:picChg chg="mod">
          <ac:chgData name="Siddhant Treasure" userId="7efa80ca-a854-49af-9e37-59d3b02bff15" providerId="ADAL" clId="{AD4DF003-3C39-2447-A107-1DAE06ACA1FA}" dt="2023-12-08T22:18:46.229" v="3355" actId="1076"/>
          <ac:picMkLst>
            <pc:docMk/>
            <pc:sldMk cId="133000423" sldId="319"/>
            <ac:picMk id="1027" creationId="{F55BF783-E2BC-42A9-EE33-39AB5F0034EC}"/>
          </ac:picMkLst>
        </pc:picChg>
        <pc:picChg chg="del mod">
          <ac:chgData name="Siddhant Treasure" userId="7efa80ca-a854-49af-9e37-59d3b02bff15" providerId="ADAL" clId="{AD4DF003-3C39-2447-A107-1DAE06ACA1FA}" dt="2023-12-08T22:23:15.995" v="3405" actId="478"/>
          <ac:picMkLst>
            <pc:docMk/>
            <pc:sldMk cId="133000423" sldId="319"/>
            <ac:picMk id="1028" creationId="{96EAD604-BB78-5461-DEAA-D49D032D0DA3}"/>
          </ac:picMkLst>
        </pc:picChg>
        <pc:picChg chg="mod">
          <ac:chgData name="Siddhant Treasure" userId="7efa80ca-a854-49af-9e37-59d3b02bff15" providerId="ADAL" clId="{AD4DF003-3C39-2447-A107-1DAE06ACA1FA}" dt="2023-12-08T22:21:17.401" v="3386" actId="1076"/>
          <ac:picMkLst>
            <pc:docMk/>
            <pc:sldMk cId="133000423" sldId="319"/>
            <ac:picMk id="1033" creationId="{245CFD96-B0B9-54B2-7A76-6229F309D50F}"/>
          </ac:picMkLst>
        </pc:picChg>
        <pc:picChg chg="mod">
          <ac:chgData name="Siddhant Treasure" userId="7efa80ca-a854-49af-9e37-59d3b02bff15" providerId="ADAL" clId="{AD4DF003-3C39-2447-A107-1DAE06ACA1FA}" dt="2023-12-08T22:27:19.819" v="3451" actId="2711"/>
          <ac:picMkLst>
            <pc:docMk/>
            <pc:sldMk cId="133000423" sldId="319"/>
            <ac:picMk id="1034" creationId="{F084F486-802A-6793-8030-ECB3D1A3C25E}"/>
          </ac:picMkLst>
        </pc:picChg>
        <pc:picChg chg="mod">
          <ac:chgData name="Siddhant Treasure" userId="7efa80ca-a854-49af-9e37-59d3b02bff15" providerId="ADAL" clId="{AD4DF003-3C39-2447-A107-1DAE06ACA1FA}" dt="2023-12-08T22:24:17.465" v="3421" actId="1076"/>
          <ac:picMkLst>
            <pc:docMk/>
            <pc:sldMk cId="133000423" sldId="319"/>
            <ac:picMk id="1035" creationId="{84650563-8218-634C-83C0-0F3C6A1E249F}"/>
          </ac:picMkLst>
        </pc:picChg>
        <pc:picChg chg="mod">
          <ac:chgData name="Siddhant Treasure" userId="7efa80ca-a854-49af-9e37-59d3b02bff15" providerId="ADAL" clId="{AD4DF003-3C39-2447-A107-1DAE06ACA1FA}" dt="2023-12-08T22:27:19.819" v="3451" actId="2711"/>
          <ac:picMkLst>
            <pc:docMk/>
            <pc:sldMk cId="133000423" sldId="319"/>
            <ac:picMk id="1037" creationId="{C7AA441C-0E57-8C87-DD62-DF42F792CABC}"/>
          </ac:picMkLst>
        </pc:picChg>
        <pc:picChg chg="mod">
          <ac:chgData name="Siddhant Treasure" userId="7efa80ca-a854-49af-9e37-59d3b02bff15" providerId="ADAL" clId="{AD4DF003-3C39-2447-A107-1DAE06ACA1FA}" dt="2023-12-08T22:27:19.819" v="3451" actId="2711"/>
          <ac:picMkLst>
            <pc:docMk/>
            <pc:sldMk cId="133000423" sldId="319"/>
            <ac:picMk id="1039" creationId="{F23FBAD7-1B79-395E-9B85-57DF01697995}"/>
          </ac:picMkLst>
        </pc:picChg>
        <pc:picChg chg="mod">
          <ac:chgData name="Siddhant Treasure" userId="7efa80ca-a854-49af-9e37-59d3b02bff15" providerId="ADAL" clId="{AD4DF003-3C39-2447-A107-1DAE06ACA1FA}" dt="2023-12-08T22:27:19.819" v="3451" actId="2711"/>
          <ac:picMkLst>
            <pc:docMk/>
            <pc:sldMk cId="133000423" sldId="319"/>
            <ac:picMk id="1045" creationId="{C25B27B2-CDF9-292E-1FB5-4FC2AF919E7F}"/>
          </ac:picMkLst>
        </pc:picChg>
        <pc:picChg chg="del">
          <ac:chgData name="Siddhant Treasure" userId="7efa80ca-a854-49af-9e37-59d3b02bff15" providerId="ADAL" clId="{AD4DF003-3C39-2447-A107-1DAE06ACA1FA}" dt="2023-12-08T22:17:01.329" v="3338" actId="478"/>
          <ac:picMkLst>
            <pc:docMk/>
            <pc:sldMk cId="133000423" sldId="319"/>
            <ac:picMk id="1047" creationId="{9F670455-F823-101B-CD20-D786583ED020}"/>
          </ac:picMkLst>
        </pc:picChg>
        <pc:cxnChg chg="del">
          <ac:chgData name="Siddhant Treasure" userId="7efa80ca-a854-49af-9e37-59d3b02bff15" providerId="ADAL" clId="{AD4DF003-3C39-2447-A107-1DAE06ACA1FA}" dt="2023-12-08T22:18:35.363" v="3353" actId="478"/>
          <ac:cxnSpMkLst>
            <pc:docMk/>
            <pc:sldMk cId="133000423" sldId="319"/>
            <ac:cxnSpMk id="2" creationId="{1BA620D6-FCD9-63A3-AA0B-ECC21AB679F6}"/>
          </ac:cxnSpMkLst>
        </pc:cxnChg>
        <pc:cxnChg chg="del">
          <ac:chgData name="Siddhant Treasure" userId="7efa80ca-a854-49af-9e37-59d3b02bff15" providerId="ADAL" clId="{AD4DF003-3C39-2447-A107-1DAE06ACA1FA}" dt="2023-12-08T22:06:04.761" v="3233" actId="478"/>
          <ac:cxnSpMkLst>
            <pc:docMk/>
            <pc:sldMk cId="133000423" sldId="319"/>
            <ac:cxnSpMk id="4" creationId="{F9C46B38-6985-7285-8209-E5C15999AFA3}"/>
          </ac:cxnSpMkLst>
        </pc:cxnChg>
        <pc:cxnChg chg="del">
          <ac:chgData name="Siddhant Treasure" userId="7efa80ca-a854-49af-9e37-59d3b02bff15" providerId="ADAL" clId="{AD4DF003-3C39-2447-A107-1DAE06ACA1FA}" dt="2023-12-08T22:15:17.577" v="3320" actId="478"/>
          <ac:cxnSpMkLst>
            <pc:docMk/>
            <pc:sldMk cId="133000423" sldId="319"/>
            <ac:cxnSpMk id="19" creationId="{3731971A-72BB-59CE-535F-D16AE80BD7B5}"/>
          </ac:cxnSpMkLst>
        </pc:cxnChg>
        <pc:cxnChg chg="del">
          <ac:chgData name="Siddhant Treasure" userId="7efa80ca-a854-49af-9e37-59d3b02bff15" providerId="ADAL" clId="{AD4DF003-3C39-2447-A107-1DAE06ACA1FA}" dt="2023-12-08T22:17:17.966" v="3344" actId="478"/>
          <ac:cxnSpMkLst>
            <pc:docMk/>
            <pc:sldMk cId="133000423" sldId="319"/>
            <ac:cxnSpMk id="24" creationId="{17FB12E3-9AE3-85A6-278F-344BA1827835}"/>
          </ac:cxnSpMkLst>
        </pc:cxnChg>
        <pc:cxnChg chg="del">
          <ac:chgData name="Siddhant Treasure" userId="7efa80ca-a854-49af-9e37-59d3b02bff15" providerId="ADAL" clId="{AD4DF003-3C39-2447-A107-1DAE06ACA1FA}" dt="2023-12-08T22:22:26.354" v="3394" actId="478"/>
          <ac:cxnSpMkLst>
            <pc:docMk/>
            <pc:sldMk cId="133000423" sldId="319"/>
            <ac:cxnSpMk id="28" creationId="{46FB3FDF-DA21-FDFE-7283-F9FC6C82F45F}"/>
          </ac:cxnSpMkLst>
        </pc:cxnChg>
        <pc:cxnChg chg="del">
          <ac:chgData name="Siddhant Treasure" userId="7efa80ca-a854-49af-9e37-59d3b02bff15" providerId="ADAL" clId="{AD4DF003-3C39-2447-A107-1DAE06ACA1FA}" dt="2023-12-08T22:18:33.523" v="3352" actId="478"/>
          <ac:cxnSpMkLst>
            <pc:docMk/>
            <pc:sldMk cId="133000423" sldId="319"/>
            <ac:cxnSpMk id="45" creationId="{FAB55E23-806A-2589-D928-C39F61DB99C0}"/>
          </ac:cxnSpMkLst>
        </pc:cxnChg>
        <pc:cxnChg chg="del">
          <ac:chgData name="Siddhant Treasure" userId="7efa80ca-a854-49af-9e37-59d3b02bff15" providerId="ADAL" clId="{AD4DF003-3C39-2447-A107-1DAE06ACA1FA}" dt="2023-12-08T22:08:57.069" v="3256" actId="478"/>
          <ac:cxnSpMkLst>
            <pc:docMk/>
            <pc:sldMk cId="133000423" sldId="319"/>
            <ac:cxnSpMk id="62" creationId="{B2D0B06D-C6BA-8D8A-A1CA-C4DC10CE717F}"/>
          </ac:cxnSpMkLst>
        </pc:cxnChg>
      </pc:sldChg>
      <pc:sldChg chg="del">
        <pc:chgData name="Siddhant Treasure" userId="7efa80ca-a854-49af-9e37-59d3b02bff15" providerId="ADAL" clId="{AD4DF003-3C39-2447-A107-1DAE06ACA1FA}" dt="2023-12-09T02:43:27.236" v="5968" actId="2696"/>
        <pc:sldMkLst>
          <pc:docMk/>
          <pc:sldMk cId="3537270306" sldId="320"/>
        </pc:sldMkLst>
      </pc:sldChg>
      <pc:sldChg chg="addSp delSp modSp mod ord">
        <pc:chgData name="Siddhant Treasure" userId="7efa80ca-a854-49af-9e37-59d3b02bff15" providerId="ADAL" clId="{AD4DF003-3C39-2447-A107-1DAE06ACA1FA}" dt="2023-12-09T01:54:11.938" v="5465" actId="20577"/>
        <pc:sldMkLst>
          <pc:docMk/>
          <pc:sldMk cId="2191321437" sldId="321"/>
        </pc:sldMkLst>
        <pc:spChg chg="mod">
          <ac:chgData name="Siddhant Treasure" userId="7efa80ca-a854-49af-9e37-59d3b02bff15" providerId="ADAL" clId="{AD4DF003-3C39-2447-A107-1DAE06ACA1FA}" dt="2023-12-09T00:45:04.151" v="4390" actId="207"/>
          <ac:spMkLst>
            <pc:docMk/>
            <pc:sldMk cId="2191321437" sldId="321"/>
            <ac:spMk id="3" creationId="{B50AF60D-74C1-247F-159E-D1DE8F251724}"/>
          </ac:spMkLst>
        </pc:spChg>
        <pc:spChg chg="mod">
          <ac:chgData name="Siddhant Treasure" userId="7efa80ca-a854-49af-9e37-59d3b02bff15" providerId="ADAL" clId="{AD4DF003-3C39-2447-A107-1DAE06ACA1FA}" dt="2023-12-09T00:48:55.447" v="4634" actId="1076"/>
          <ac:spMkLst>
            <pc:docMk/>
            <pc:sldMk cId="2191321437" sldId="321"/>
            <ac:spMk id="4" creationId="{D8E01108-B219-C42E-61C5-50BAE48D3764}"/>
          </ac:spMkLst>
        </pc:spChg>
        <pc:spChg chg="mod">
          <ac:chgData name="Siddhant Treasure" userId="7efa80ca-a854-49af-9e37-59d3b02bff15" providerId="ADAL" clId="{AD4DF003-3C39-2447-A107-1DAE06ACA1FA}" dt="2023-12-09T00:44:50.546" v="4386" actId="207"/>
          <ac:spMkLst>
            <pc:docMk/>
            <pc:sldMk cId="2191321437" sldId="321"/>
            <ac:spMk id="5" creationId="{E104637F-4020-20EE-A43F-807F9269176E}"/>
          </ac:spMkLst>
        </pc:spChg>
        <pc:spChg chg="mod">
          <ac:chgData name="Siddhant Treasure" userId="7efa80ca-a854-49af-9e37-59d3b02bff15" providerId="ADAL" clId="{AD4DF003-3C39-2447-A107-1DAE06ACA1FA}" dt="2023-12-09T00:44:54.882" v="4387" actId="207"/>
          <ac:spMkLst>
            <pc:docMk/>
            <pc:sldMk cId="2191321437" sldId="321"/>
            <ac:spMk id="7" creationId="{4EB6AAE2-6503-EE82-5EEA-E9AD41975B52}"/>
          </ac:spMkLst>
        </pc:spChg>
        <pc:spChg chg="mod">
          <ac:chgData name="Siddhant Treasure" userId="7efa80ca-a854-49af-9e37-59d3b02bff15" providerId="ADAL" clId="{AD4DF003-3C39-2447-A107-1DAE06ACA1FA}" dt="2023-12-09T00:45:00.474" v="4389" actId="207"/>
          <ac:spMkLst>
            <pc:docMk/>
            <pc:sldMk cId="2191321437" sldId="321"/>
            <ac:spMk id="8" creationId="{DEE291B2-153C-C0DF-64D7-5226287CB5EC}"/>
          </ac:spMkLst>
        </pc:spChg>
        <pc:spChg chg="mod">
          <ac:chgData name="Siddhant Treasure" userId="7efa80ca-a854-49af-9e37-59d3b02bff15" providerId="ADAL" clId="{AD4DF003-3C39-2447-A107-1DAE06ACA1FA}" dt="2023-12-09T00:44:57.710" v="4388" actId="207"/>
          <ac:spMkLst>
            <pc:docMk/>
            <pc:sldMk cId="2191321437" sldId="321"/>
            <ac:spMk id="9" creationId="{873C11D4-33AF-0FC2-8D29-0DF395F7AA2D}"/>
          </ac:spMkLst>
        </pc:spChg>
        <pc:spChg chg="mod">
          <ac:chgData name="Siddhant Treasure" userId="7efa80ca-a854-49af-9e37-59d3b02bff15" providerId="ADAL" clId="{AD4DF003-3C39-2447-A107-1DAE06ACA1FA}" dt="2023-12-09T00:49:33.279" v="4659" actId="552"/>
          <ac:spMkLst>
            <pc:docMk/>
            <pc:sldMk cId="2191321437" sldId="321"/>
            <ac:spMk id="13" creationId="{1E471ED5-8073-5684-A509-F372A4C0E142}"/>
          </ac:spMkLst>
        </pc:spChg>
        <pc:spChg chg="mod">
          <ac:chgData name="Siddhant Treasure" userId="7efa80ca-a854-49af-9e37-59d3b02bff15" providerId="ADAL" clId="{AD4DF003-3C39-2447-A107-1DAE06ACA1FA}" dt="2023-12-09T00:49:33.279" v="4659" actId="552"/>
          <ac:spMkLst>
            <pc:docMk/>
            <pc:sldMk cId="2191321437" sldId="321"/>
            <ac:spMk id="18" creationId="{192DCFBC-627F-7863-7D9A-1DCF4AE780F4}"/>
          </ac:spMkLst>
        </pc:spChg>
        <pc:spChg chg="mod">
          <ac:chgData name="Siddhant Treasure" userId="7efa80ca-a854-49af-9e37-59d3b02bff15" providerId="ADAL" clId="{AD4DF003-3C39-2447-A107-1DAE06ACA1FA}" dt="2023-12-09T00:49:33.279" v="4659" actId="552"/>
          <ac:spMkLst>
            <pc:docMk/>
            <pc:sldMk cId="2191321437" sldId="321"/>
            <ac:spMk id="20" creationId="{96E897DE-036C-59A8-EE0D-773438075119}"/>
          </ac:spMkLst>
        </pc:spChg>
        <pc:spChg chg="mod">
          <ac:chgData name="Siddhant Treasure" userId="7efa80ca-a854-49af-9e37-59d3b02bff15" providerId="ADAL" clId="{AD4DF003-3C39-2447-A107-1DAE06ACA1FA}" dt="2023-12-09T00:49:33.279" v="4659" actId="552"/>
          <ac:spMkLst>
            <pc:docMk/>
            <pc:sldMk cId="2191321437" sldId="321"/>
            <ac:spMk id="21" creationId="{62848CD7-ABCB-B90F-84F3-72501EC77B0B}"/>
          </ac:spMkLst>
        </pc:spChg>
        <pc:spChg chg="mod">
          <ac:chgData name="Siddhant Treasure" userId="7efa80ca-a854-49af-9e37-59d3b02bff15" providerId="ADAL" clId="{AD4DF003-3C39-2447-A107-1DAE06ACA1FA}" dt="2023-12-09T01:54:11.938" v="5465" actId="20577"/>
          <ac:spMkLst>
            <pc:docMk/>
            <pc:sldMk cId="2191321437" sldId="321"/>
            <ac:spMk id="22" creationId="{62BA277D-62DF-D169-479E-D61850ABC9E2}"/>
          </ac:spMkLst>
        </pc:spChg>
        <pc:spChg chg="del">
          <ac:chgData name="Siddhant Treasure" userId="7efa80ca-a854-49af-9e37-59d3b02bff15" providerId="ADAL" clId="{AD4DF003-3C39-2447-A107-1DAE06ACA1FA}" dt="2023-12-09T00:22:12.022" v="4121" actId="478"/>
          <ac:spMkLst>
            <pc:docMk/>
            <pc:sldMk cId="2191321437" sldId="321"/>
            <ac:spMk id="26" creationId="{3170C6C0-277A-DADE-5D80-7A0358F50827}"/>
          </ac:spMkLst>
        </pc:spChg>
        <pc:spChg chg="add del mod">
          <ac:chgData name="Siddhant Treasure" userId="7efa80ca-a854-49af-9e37-59d3b02bff15" providerId="ADAL" clId="{AD4DF003-3C39-2447-A107-1DAE06ACA1FA}" dt="2023-12-09T00:25:33.416" v="4158" actId="478"/>
          <ac:spMkLst>
            <pc:docMk/>
            <pc:sldMk cId="2191321437" sldId="321"/>
            <ac:spMk id="31" creationId="{2DDB4779-2241-851A-B157-FA1F3ED5D7D4}"/>
          </ac:spMkLst>
        </pc:spChg>
        <pc:spChg chg="add del mod">
          <ac:chgData name="Siddhant Treasure" userId="7efa80ca-a854-49af-9e37-59d3b02bff15" providerId="ADAL" clId="{AD4DF003-3C39-2447-A107-1DAE06ACA1FA}" dt="2023-12-09T00:25:33.416" v="4158" actId="478"/>
          <ac:spMkLst>
            <pc:docMk/>
            <pc:sldMk cId="2191321437" sldId="321"/>
            <ac:spMk id="32" creationId="{102EF97B-D5CE-0D54-46AF-53D84FC13897}"/>
          </ac:spMkLst>
        </pc:spChg>
        <pc:spChg chg="add del mod">
          <ac:chgData name="Siddhant Treasure" userId="7efa80ca-a854-49af-9e37-59d3b02bff15" providerId="ADAL" clId="{AD4DF003-3C39-2447-A107-1DAE06ACA1FA}" dt="2023-12-09T00:25:33.416" v="4158" actId="478"/>
          <ac:spMkLst>
            <pc:docMk/>
            <pc:sldMk cId="2191321437" sldId="321"/>
            <ac:spMk id="33" creationId="{8131F1A6-2915-E430-895A-38E8F1344905}"/>
          </ac:spMkLst>
        </pc:spChg>
        <pc:spChg chg="add del mod">
          <ac:chgData name="Siddhant Treasure" userId="7efa80ca-a854-49af-9e37-59d3b02bff15" providerId="ADAL" clId="{AD4DF003-3C39-2447-A107-1DAE06ACA1FA}" dt="2023-12-09T00:25:33.416" v="4158" actId="478"/>
          <ac:spMkLst>
            <pc:docMk/>
            <pc:sldMk cId="2191321437" sldId="321"/>
            <ac:spMk id="34" creationId="{DDB179AF-F835-4EFB-9ADE-290FB69466AE}"/>
          </ac:spMkLst>
        </pc:spChg>
        <pc:spChg chg="add del mod">
          <ac:chgData name="Siddhant Treasure" userId="7efa80ca-a854-49af-9e37-59d3b02bff15" providerId="ADAL" clId="{AD4DF003-3C39-2447-A107-1DAE06ACA1FA}" dt="2023-12-08T23:56:42.036" v="3548" actId="21"/>
          <ac:spMkLst>
            <pc:docMk/>
            <pc:sldMk cId="2191321437" sldId="321"/>
            <ac:spMk id="35" creationId="{F75E8EAC-CE30-E0D2-AE8A-805CFCF27664}"/>
          </ac:spMkLst>
        </pc:spChg>
        <pc:spChg chg="add del mod">
          <ac:chgData name="Siddhant Treasure" userId="7efa80ca-a854-49af-9e37-59d3b02bff15" providerId="ADAL" clId="{AD4DF003-3C39-2447-A107-1DAE06ACA1FA}" dt="2023-12-09T00:26:09.668" v="4159" actId="478"/>
          <ac:spMkLst>
            <pc:docMk/>
            <pc:sldMk cId="2191321437" sldId="321"/>
            <ac:spMk id="36" creationId="{F3159BA5-F9D5-00D7-719A-0693F33E1FDC}"/>
          </ac:spMkLst>
        </pc:spChg>
        <pc:spChg chg="add mod">
          <ac:chgData name="Siddhant Treasure" userId="7efa80ca-a854-49af-9e37-59d3b02bff15" providerId="ADAL" clId="{AD4DF003-3C39-2447-A107-1DAE06ACA1FA}" dt="2023-12-09T00:30:36.966" v="4185" actId="14100"/>
          <ac:spMkLst>
            <pc:docMk/>
            <pc:sldMk cId="2191321437" sldId="321"/>
            <ac:spMk id="37" creationId="{132CBBBE-27F2-5A05-22A3-C81713EBC798}"/>
          </ac:spMkLst>
        </pc:spChg>
        <pc:spChg chg="add mod">
          <ac:chgData name="Siddhant Treasure" userId="7efa80ca-a854-49af-9e37-59d3b02bff15" providerId="ADAL" clId="{AD4DF003-3C39-2447-A107-1DAE06ACA1FA}" dt="2023-12-09T00:31:03.811" v="4193" actId="1076"/>
          <ac:spMkLst>
            <pc:docMk/>
            <pc:sldMk cId="2191321437" sldId="321"/>
            <ac:spMk id="39" creationId="{EB24E30C-ACE3-6ADD-70B3-483C52E6EE4E}"/>
          </ac:spMkLst>
        </pc:spChg>
        <pc:spChg chg="add mod">
          <ac:chgData name="Siddhant Treasure" userId="7efa80ca-a854-49af-9e37-59d3b02bff15" providerId="ADAL" clId="{AD4DF003-3C39-2447-A107-1DAE06ACA1FA}" dt="2023-12-09T00:30:51.410" v="4190" actId="1076"/>
          <ac:spMkLst>
            <pc:docMk/>
            <pc:sldMk cId="2191321437" sldId="321"/>
            <ac:spMk id="40" creationId="{7A5FA98A-58F0-4EC8-0E0C-FADE837B2E1B}"/>
          </ac:spMkLst>
        </pc:spChg>
        <pc:spChg chg="add mod">
          <ac:chgData name="Siddhant Treasure" userId="7efa80ca-a854-49af-9e37-59d3b02bff15" providerId="ADAL" clId="{AD4DF003-3C39-2447-A107-1DAE06ACA1FA}" dt="2023-12-09T00:33:12.734" v="4205" actId="1076"/>
          <ac:spMkLst>
            <pc:docMk/>
            <pc:sldMk cId="2191321437" sldId="321"/>
            <ac:spMk id="42" creationId="{C41ABA99-ADB5-DACC-F2F1-DE771DE091BE}"/>
          </ac:spMkLst>
        </pc:spChg>
        <pc:spChg chg="add mod">
          <ac:chgData name="Siddhant Treasure" userId="7efa80ca-a854-49af-9e37-59d3b02bff15" providerId="ADAL" clId="{AD4DF003-3C39-2447-A107-1DAE06ACA1FA}" dt="2023-12-09T00:48:17.952" v="4628" actId="1076"/>
          <ac:spMkLst>
            <pc:docMk/>
            <pc:sldMk cId="2191321437" sldId="321"/>
            <ac:spMk id="44" creationId="{C5804E74-F202-00F3-D844-9F7DB609F935}"/>
          </ac:spMkLst>
        </pc:spChg>
        <pc:spChg chg="add mod">
          <ac:chgData name="Siddhant Treasure" userId="7efa80ca-a854-49af-9e37-59d3b02bff15" providerId="ADAL" clId="{AD4DF003-3C39-2447-A107-1DAE06ACA1FA}" dt="2023-12-09T00:49:11.183" v="4656" actId="1076"/>
          <ac:spMkLst>
            <pc:docMk/>
            <pc:sldMk cId="2191321437" sldId="321"/>
            <ac:spMk id="45" creationId="{6F6B64AA-A766-7E02-51E5-215266203B1D}"/>
          </ac:spMkLst>
        </pc:spChg>
        <pc:grpChg chg="add mod">
          <ac:chgData name="Siddhant Treasure" userId="7efa80ca-a854-49af-9e37-59d3b02bff15" providerId="ADAL" clId="{AD4DF003-3C39-2447-A107-1DAE06ACA1FA}" dt="2023-12-09T00:33:25.558" v="4208" actId="1076"/>
          <ac:grpSpMkLst>
            <pc:docMk/>
            <pc:sldMk cId="2191321437" sldId="321"/>
            <ac:grpSpMk id="43" creationId="{9AEC5180-5397-9C62-14AE-AD7FD75DEF39}"/>
          </ac:grpSpMkLst>
        </pc:grpChg>
        <pc:picChg chg="del">
          <ac:chgData name="Siddhant Treasure" userId="7efa80ca-a854-49af-9e37-59d3b02bff15" providerId="ADAL" clId="{AD4DF003-3C39-2447-A107-1DAE06ACA1FA}" dt="2023-12-08T22:07:09.710" v="3237" actId="478"/>
          <ac:picMkLst>
            <pc:docMk/>
            <pc:sldMk cId="2191321437" sldId="321"/>
            <ac:picMk id="6" creationId="{A6E40CE4-90C7-6BFB-2F8F-C687E508BE7A}"/>
          </ac:picMkLst>
        </pc:picChg>
        <pc:picChg chg="del">
          <ac:chgData name="Siddhant Treasure" userId="7efa80ca-a854-49af-9e37-59d3b02bff15" providerId="ADAL" clId="{AD4DF003-3C39-2447-A107-1DAE06ACA1FA}" dt="2023-12-08T22:07:10.715" v="3238" actId="478"/>
          <ac:picMkLst>
            <pc:docMk/>
            <pc:sldMk cId="2191321437" sldId="321"/>
            <ac:picMk id="12" creationId="{E8891ED9-EC5F-93F4-6459-DF6C16E7817C}"/>
          </ac:picMkLst>
        </pc:picChg>
        <pc:picChg chg="del">
          <ac:chgData name="Siddhant Treasure" userId="7efa80ca-a854-49af-9e37-59d3b02bff15" providerId="ADAL" clId="{AD4DF003-3C39-2447-A107-1DAE06ACA1FA}" dt="2023-12-08T22:07:11.548" v="3239" actId="478"/>
          <ac:picMkLst>
            <pc:docMk/>
            <pc:sldMk cId="2191321437" sldId="321"/>
            <ac:picMk id="14" creationId="{8558968D-25E7-5AB2-C577-9EF8AC8F8B93}"/>
          </ac:picMkLst>
        </pc:picChg>
        <pc:picChg chg="del">
          <ac:chgData name="Siddhant Treasure" userId="7efa80ca-a854-49af-9e37-59d3b02bff15" providerId="ADAL" clId="{AD4DF003-3C39-2447-A107-1DAE06ACA1FA}" dt="2023-12-08T22:07:12.370" v="3240" actId="478"/>
          <ac:picMkLst>
            <pc:docMk/>
            <pc:sldMk cId="2191321437" sldId="321"/>
            <ac:picMk id="19" creationId="{E4541DF0-31F5-AA7F-5EF1-2E359D76CE4C}"/>
          </ac:picMkLst>
        </pc:picChg>
        <pc:picChg chg="add del mod">
          <ac:chgData name="Siddhant Treasure" userId="7efa80ca-a854-49af-9e37-59d3b02bff15" providerId="ADAL" clId="{AD4DF003-3C39-2447-A107-1DAE06ACA1FA}" dt="2023-12-09T00:32:44.129" v="4195" actId="478"/>
          <ac:picMkLst>
            <pc:docMk/>
            <pc:sldMk cId="2191321437" sldId="321"/>
            <ac:picMk id="38" creationId="{3488F41D-2665-46DB-E532-04237499468D}"/>
          </ac:picMkLst>
        </pc:picChg>
        <pc:picChg chg="add mod">
          <ac:chgData name="Siddhant Treasure" userId="7efa80ca-a854-49af-9e37-59d3b02bff15" providerId="ADAL" clId="{AD4DF003-3C39-2447-A107-1DAE06ACA1FA}" dt="2023-12-09T00:33:10.088" v="4204" actId="166"/>
          <ac:picMkLst>
            <pc:docMk/>
            <pc:sldMk cId="2191321437" sldId="321"/>
            <ac:picMk id="41" creationId="{C33AF7FE-0C64-0396-EB7A-56650EBB7AEC}"/>
          </ac:picMkLst>
        </pc:picChg>
        <pc:picChg chg="add mod">
          <ac:chgData name="Siddhant Treasure" userId="7efa80ca-a854-49af-9e37-59d3b02bff15" providerId="ADAL" clId="{AD4DF003-3C39-2447-A107-1DAE06ACA1FA}" dt="2023-12-09T00:48:14.430" v="4626" actId="1076"/>
          <ac:picMkLst>
            <pc:docMk/>
            <pc:sldMk cId="2191321437" sldId="321"/>
            <ac:picMk id="3074" creationId="{4FE02C56-F2DA-453B-661B-87C0F32CF747}"/>
          </ac:picMkLst>
        </pc:picChg>
        <pc:picChg chg="add mod">
          <ac:chgData name="Siddhant Treasure" userId="7efa80ca-a854-49af-9e37-59d3b02bff15" providerId="ADAL" clId="{AD4DF003-3C39-2447-A107-1DAE06ACA1FA}" dt="2023-12-09T00:46:53.783" v="4617"/>
          <ac:picMkLst>
            <pc:docMk/>
            <pc:sldMk cId="2191321437" sldId="321"/>
            <ac:picMk id="3076" creationId="{DB88DC41-0387-CD37-0896-941A4A2DE54C}"/>
          </ac:picMkLst>
        </pc:picChg>
      </pc:sldChg>
      <pc:sldChg chg="modSp mod">
        <pc:chgData name="Siddhant Treasure" userId="7efa80ca-a854-49af-9e37-59d3b02bff15" providerId="ADAL" clId="{AD4DF003-3C39-2447-A107-1DAE06ACA1FA}" dt="2023-12-09T02:29:48.107" v="5849" actId="167"/>
        <pc:sldMkLst>
          <pc:docMk/>
          <pc:sldMk cId="3460490566" sldId="324"/>
        </pc:sldMkLst>
        <pc:spChg chg="mod">
          <ac:chgData name="Siddhant Treasure" userId="7efa80ca-a854-49af-9e37-59d3b02bff15" providerId="ADAL" clId="{AD4DF003-3C39-2447-A107-1DAE06ACA1FA}" dt="2023-12-09T02:27:59.877" v="5793" actId="14100"/>
          <ac:spMkLst>
            <pc:docMk/>
            <pc:sldMk cId="3460490566" sldId="324"/>
            <ac:spMk id="4" creationId="{D8E01108-B219-C42E-61C5-50BAE48D3764}"/>
          </ac:spMkLst>
        </pc:spChg>
        <pc:spChg chg="mod">
          <ac:chgData name="Siddhant Treasure" userId="7efa80ca-a854-49af-9e37-59d3b02bff15" providerId="ADAL" clId="{AD4DF003-3C39-2447-A107-1DAE06ACA1FA}" dt="2023-12-09T02:27:37.229" v="5786" actId="14100"/>
          <ac:spMkLst>
            <pc:docMk/>
            <pc:sldMk cId="3460490566" sldId="324"/>
            <ac:spMk id="8" creationId="{F274E257-398E-ED9E-BBA7-CF6E4634EDA4}"/>
          </ac:spMkLst>
        </pc:spChg>
        <pc:spChg chg="mod">
          <ac:chgData name="Siddhant Treasure" userId="7efa80ca-a854-49af-9e37-59d3b02bff15" providerId="ADAL" clId="{AD4DF003-3C39-2447-A107-1DAE06ACA1FA}" dt="2023-12-09T02:28:33.192" v="5843" actId="1076"/>
          <ac:spMkLst>
            <pc:docMk/>
            <pc:sldMk cId="3460490566" sldId="324"/>
            <ac:spMk id="24" creationId="{FFEF8E18-9C35-B69F-D916-3F88998BD81A}"/>
          </ac:spMkLst>
        </pc:spChg>
        <pc:spChg chg="mod">
          <ac:chgData name="Siddhant Treasure" userId="7efa80ca-a854-49af-9e37-59d3b02bff15" providerId="ADAL" clId="{AD4DF003-3C39-2447-A107-1DAE06ACA1FA}" dt="2023-12-09T02:29:48.107" v="5849" actId="167"/>
          <ac:spMkLst>
            <pc:docMk/>
            <pc:sldMk cId="3460490566" sldId="324"/>
            <ac:spMk id="26" creationId="{A9A7CB3B-F2C2-77E8-E535-16B0A09A99B0}"/>
          </ac:spMkLst>
        </pc:spChg>
        <pc:spChg chg="mod">
          <ac:chgData name="Siddhant Treasure" userId="7efa80ca-a854-49af-9e37-59d3b02bff15" providerId="ADAL" clId="{AD4DF003-3C39-2447-A107-1DAE06ACA1FA}" dt="2023-12-09T02:29:20.834" v="5846" actId="2085"/>
          <ac:spMkLst>
            <pc:docMk/>
            <pc:sldMk cId="3460490566" sldId="324"/>
            <ac:spMk id="27" creationId="{10A72E67-B6B3-7368-CA5D-2851704C4A29}"/>
          </ac:spMkLst>
        </pc:spChg>
        <pc:picChg chg="mod">
          <ac:chgData name="Siddhant Treasure" userId="7efa80ca-a854-49af-9e37-59d3b02bff15" providerId="ADAL" clId="{AD4DF003-3C39-2447-A107-1DAE06ACA1FA}" dt="2023-12-09T02:29:43.629" v="5848" actId="1076"/>
          <ac:picMkLst>
            <pc:docMk/>
            <pc:sldMk cId="3460490566" sldId="324"/>
            <ac:picMk id="11" creationId="{2E891080-32F4-FD6C-9F8C-D49AE2FFE930}"/>
          </ac:picMkLst>
        </pc:picChg>
        <pc:picChg chg="mod">
          <ac:chgData name="Siddhant Treasure" userId="7efa80ca-a854-49af-9e37-59d3b02bff15" providerId="ADAL" clId="{AD4DF003-3C39-2447-A107-1DAE06ACA1FA}" dt="2023-12-09T02:28:33.192" v="5843" actId="1076"/>
          <ac:picMkLst>
            <pc:docMk/>
            <pc:sldMk cId="3460490566" sldId="324"/>
            <ac:picMk id="15" creationId="{AB131973-9BA1-2182-D2FC-8AD35055F971}"/>
          </ac:picMkLst>
        </pc:picChg>
        <pc:picChg chg="mod">
          <ac:chgData name="Siddhant Treasure" userId="7efa80ca-a854-49af-9e37-59d3b02bff15" providerId="ADAL" clId="{AD4DF003-3C39-2447-A107-1DAE06ACA1FA}" dt="2023-12-09T02:29:21.191" v="5847" actId="1076"/>
          <ac:picMkLst>
            <pc:docMk/>
            <pc:sldMk cId="3460490566" sldId="324"/>
            <ac:picMk id="17" creationId="{F8BB420A-6CFE-5B59-393A-34C37996DCB2}"/>
          </ac:picMkLst>
        </pc:picChg>
      </pc:sldChg>
      <pc:sldChg chg="addSp modSp mod">
        <pc:chgData name="Siddhant Treasure" userId="7efa80ca-a854-49af-9e37-59d3b02bff15" providerId="ADAL" clId="{AD4DF003-3C39-2447-A107-1DAE06ACA1FA}" dt="2023-12-09T03:46:42.907" v="6900" actId="123"/>
        <pc:sldMkLst>
          <pc:docMk/>
          <pc:sldMk cId="1937852619" sldId="325"/>
        </pc:sldMkLst>
        <pc:spChg chg="mod">
          <ac:chgData name="Siddhant Treasure" userId="7efa80ca-a854-49af-9e37-59d3b02bff15" providerId="ADAL" clId="{AD4DF003-3C39-2447-A107-1DAE06ACA1FA}" dt="2023-12-09T03:46:36.155" v="6899" actId="1036"/>
          <ac:spMkLst>
            <pc:docMk/>
            <pc:sldMk cId="1937852619" sldId="325"/>
            <ac:spMk id="4" creationId="{D8E01108-B219-C42E-61C5-50BAE48D3764}"/>
          </ac:spMkLst>
        </pc:spChg>
        <pc:spChg chg="mod">
          <ac:chgData name="Siddhant Treasure" userId="7efa80ca-a854-49af-9e37-59d3b02bff15" providerId="ADAL" clId="{AD4DF003-3C39-2447-A107-1DAE06ACA1FA}" dt="2023-12-09T03:46:42.907" v="6900" actId="123"/>
          <ac:spMkLst>
            <pc:docMk/>
            <pc:sldMk cId="1937852619" sldId="325"/>
            <ac:spMk id="7" creationId="{98388A32-303C-EB23-2D99-9B5A45C63937}"/>
          </ac:spMkLst>
        </pc:spChg>
        <pc:grpChg chg="mod">
          <ac:chgData name="Siddhant Treasure" userId="7efa80ca-a854-49af-9e37-59d3b02bff15" providerId="ADAL" clId="{AD4DF003-3C39-2447-A107-1DAE06ACA1FA}" dt="2023-12-09T03:43:03.854" v="6860" actId="14100"/>
          <ac:grpSpMkLst>
            <pc:docMk/>
            <pc:sldMk cId="1937852619" sldId="325"/>
            <ac:grpSpMk id="2" creationId="{E4A1DD93-AC4E-4AA2-1FC4-D61820FABAF6}"/>
          </ac:grpSpMkLst>
        </pc:grpChg>
        <pc:picChg chg="add mod">
          <ac:chgData name="Siddhant Treasure" userId="7efa80ca-a854-49af-9e37-59d3b02bff15" providerId="ADAL" clId="{AD4DF003-3C39-2447-A107-1DAE06ACA1FA}" dt="2023-12-09T03:46:26.644" v="6893" actId="1076"/>
          <ac:picMkLst>
            <pc:docMk/>
            <pc:sldMk cId="1937852619" sldId="325"/>
            <ac:picMk id="8" creationId="{A8DEC054-AEC5-45C3-4F59-A783D4F78A2E}"/>
          </ac:picMkLst>
        </pc:picChg>
      </pc:sldChg>
      <pc:sldChg chg="addSp delSp modSp del mod ord">
        <pc:chgData name="Siddhant Treasure" userId="7efa80ca-a854-49af-9e37-59d3b02bff15" providerId="ADAL" clId="{AD4DF003-3C39-2447-A107-1DAE06ACA1FA}" dt="2023-12-09T02:27:19.256" v="5784" actId="2696"/>
        <pc:sldMkLst>
          <pc:docMk/>
          <pc:sldMk cId="995544263" sldId="326"/>
        </pc:sldMkLst>
        <pc:spChg chg="mod">
          <ac:chgData name="Siddhant Treasure" userId="7efa80ca-a854-49af-9e37-59d3b02bff15" providerId="ADAL" clId="{AD4DF003-3C39-2447-A107-1DAE06ACA1FA}" dt="2023-12-08T23:07:57.140" v="3514" actId="20577"/>
          <ac:spMkLst>
            <pc:docMk/>
            <pc:sldMk cId="995544263" sldId="326"/>
            <ac:spMk id="4" creationId="{D8E01108-B219-C42E-61C5-50BAE48D3764}"/>
          </ac:spMkLst>
        </pc:spChg>
        <pc:spChg chg="mod">
          <ac:chgData name="Siddhant Treasure" userId="7efa80ca-a854-49af-9e37-59d3b02bff15" providerId="ADAL" clId="{AD4DF003-3C39-2447-A107-1DAE06ACA1FA}" dt="2023-12-08T23:20:11.882" v="3538" actId="1076"/>
          <ac:spMkLst>
            <pc:docMk/>
            <pc:sldMk cId="995544263" sldId="326"/>
            <ac:spMk id="6" creationId="{787CF95E-3A40-BA7B-3D3D-ED11A0CA50FF}"/>
          </ac:spMkLst>
        </pc:spChg>
        <pc:spChg chg="mod">
          <ac:chgData name="Siddhant Treasure" userId="7efa80ca-a854-49af-9e37-59d3b02bff15" providerId="ADAL" clId="{AD4DF003-3C39-2447-A107-1DAE06ACA1FA}" dt="2023-12-09T01:16:22.110" v="4874" actId="1076"/>
          <ac:spMkLst>
            <pc:docMk/>
            <pc:sldMk cId="995544263" sldId="326"/>
            <ac:spMk id="7" creationId="{ADAAE9BB-821C-F19E-BB68-56F3EB87447E}"/>
          </ac:spMkLst>
        </pc:spChg>
        <pc:picChg chg="mod">
          <ac:chgData name="Siddhant Treasure" userId="7efa80ca-a854-49af-9e37-59d3b02bff15" providerId="ADAL" clId="{AD4DF003-3C39-2447-A107-1DAE06ACA1FA}" dt="2023-12-08T23:20:09.131" v="3537" actId="1076"/>
          <ac:picMkLst>
            <pc:docMk/>
            <pc:sldMk cId="995544263" sldId="326"/>
            <ac:picMk id="2" creationId="{E7771741-8F09-139E-32DD-B1600BE716A7}"/>
          </ac:picMkLst>
        </pc:picChg>
        <pc:picChg chg="del mod">
          <ac:chgData name="Siddhant Treasure" userId="7efa80ca-a854-49af-9e37-59d3b02bff15" providerId="ADAL" clId="{AD4DF003-3C39-2447-A107-1DAE06ACA1FA}" dt="2023-12-08T23:08:18.936" v="3519" actId="478"/>
          <ac:picMkLst>
            <pc:docMk/>
            <pc:sldMk cId="995544263" sldId="326"/>
            <ac:picMk id="3" creationId="{8D5A9FCF-9024-63BA-C993-D052B40570E0}"/>
          </ac:picMkLst>
        </pc:picChg>
        <pc:picChg chg="mod">
          <ac:chgData name="Siddhant Treasure" userId="7efa80ca-a854-49af-9e37-59d3b02bff15" providerId="ADAL" clId="{AD4DF003-3C39-2447-A107-1DAE06ACA1FA}" dt="2023-12-09T01:05:49.068" v="4769" actId="1076"/>
          <ac:picMkLst>
            <pc:docMk/>
            <pc:sldMk cId="995544263" sldId="326"/>
            <ac:picMk id="5" creationId="{3138ED14-8476-9F1A-1AC9-C4FFF7541A2B}"/>
          </ac:picMkLst>
        </pc:picChg>
        <pc:picChg chg="add del mod">
          <ac:chgData name="Siddhant Treasure" userId="7efa80ca-a854-49af-9e37-59d3b02bff15" providerId="ADAL" clId="{AD4DF003-3C39-2447-A107-1DAE06ACA1FA}" dt="2023-12-09T00:19:47.083" v="4114" actId="478"/>
          <ac:picMkLst>
            <pc:docMk/>
            <pc:sldMk cId="995544263" sldId="326"/>
            <ac:picMk id="7" creationId="{23AB3AED-20B0-B174-6962-583980524CDB}"/>
          </ac:picMkLst>
        </pc:picChg>
      </pc:sldChg>
      <pc:sldChg chg="addSp delSp modSp add mod modNotesTx">
        <pc:chgData name="Siddhant Treasure" userId="7efa80ca-a854-49af-9e37-59d3b02bff15" providerId="ADAL" clId="{AD4DF003-3C39-2447-A107-1DAE06ACA1FA}" dt="2023-12-09T03:30:07.035" v="6214" actId="1076"/>
        <pc:sldMkLst>
          <pc:docMk/>
          <pc:sldMk cId="22206912" sldId="329"/>
        </pc:sldMkLst>
        <pc:spChg chg="mod">
          <ac:chgData name="Siddhant Treasure" userId="7efa80ca-a854-49af-9e37-59d3b02bff15" providerId="ADAL" clId="{AD4DF003-3C39-2447-A107-1DAE06ACA1FA}" dt="2023-12-09T00:18:33.193" v="4108" actId="20577"/>
          <ac:spMkLst>
            <pc:docMk/>
            <pc:sldMk cId="22206912" sldId="329"/>
            <ac:spMk id="4" creationId="{D8E01108-B219-C42E-61C5-50BAE48D3764}"/>
          </ac:spMkLst>
        </pc:spChg>
        <pc:spChg chg="add del mod">
          <ac:chgData name="Siddhant Treasure" userId="7efa80ca-a854-49af-9e37-59d3b02bff15" providerId="ADAL" clId="{AD4DF003-3C39-2447-A107-1DAE06ACA1FA}" dt="2023-12-09T00:14:11.346" v="3856" actId="478"/>
          <ac:spMkLst>
            <pc:docMk/>
            <pc:sldMk cId="22206912" sldId="329"/>
            <ac:spMk id="6" creationId="{787CF95E-3A40-BA7B-3D3D-ED11A0CA50FF}"/>
          </ac:spMkLst>
        </pc:spChg>
        <pc:spChg chg="add del mod">
          <ac:chgData name="Siddhant Treasure" userId="7efa80ca-a854-49af-9e37-59d3b02bff15" providerId="ADAL" clId="{AD4DF003-3C39-2447-A107-1DAE06ACA1FA}" dt="2023-12-08T23:19:45.792" v="3533"/>
          <ac:spMkLst>
            <pc:docMk/>
            <pc:sldMk cId="22206912" sldId="329"/>
            <ac:spMk id="7" creationId="{6A33677C-8D80-305E-125F-C52A4071D105}"/>
          </ac:spMkLst>
        </pc:spChg>
        <pc:spChg chg="add del mod">
          <ac:chgData name="Siddhant Treasure" userId="7efa80ca-a854-49af-9e37-59d3b02bff15" providerId="ADAL" clId="{AD4DF003-3C39-2447-A107-1DAE06ACA1FA}" dt="2023-12-09T00:14:17.834" v="3857" actId="478"/>
          <ac:spMkLst>
            <pc:docMk/>
            <pc:sldMk cId="22206912" sldId="329"/>
            <ac:spMk id="9" creationId="{01F5F6E7-76FC-C73B-1F2E-31BE681A315F}"/>
          </ac:spMkLst>
        </pc:spChg>
        <pc:spChg chg="add del mod">
          <ac:chgData name="Siddhant Treasure" userId="7efa80ca-a854-49af-9e37-59d3b02bff15" providerId="ADAL" clId="{AD4DF003-3C39-2447-A107-1DAE06ACA1FA}" dt="2023-12-09T00:12:01.342" v="3817" actId="478"/>
          <ac:spMkLst>
            <pc:docMk/>
            <pc:sldMk cId="22206912" sldId="329"/>
            <ac:spMk id="10" creationId="{F3524F7D-612A-C754-626D-AEF9787D22BB}"/>
          </ac:spMkLst>
        </pc:spChg>
        <pc:spChg chg="add del mod">
          <ac:chgData name="Siddhant Treasure" userId="7efa80ca-a854-49af-9e37-59d3b02bff15" providerId="ADAL" clId="{AD4DF003-3C39-2447-A107-1DAE06ACA1FA}" dt="2023-12-09T00:12:03.784" v="3818" actId="478"/>
          <ac:spMkLst>
            <pc:docMk/>
            <pc:sldMk cId="22206912" sldId="329"/>
            <ac:spMk id="11" creationId="{8CFBC747-DD07-95D6-3283-49D8A9D66159}"/>
          </ac:spMkLst>
        </pc:spChg>
        <pc:spChg chg="add del mod">
          <ac:chgData name="Siddhant Treasure" userId="7efa80ca-a854-49af-9e37-59d3b02bff15" providerId="ADAL" clId="{AD4DF003-3C39-2447-A107-1DAE06ACA1FA}" dt="2023-12-09T00:04:05.009" v="3671" actId="478"/>
          <ac:spMkLst>
            <pc:docMk/>
            <pc:sldMk cId="22206912" sldId="329"/>
            <ac:spMk id="13" creationId="{3432F439-446C-5E92-FF0E-A6B8018DC402}"/>
          </ac:spMkLst>
        </pc:spChg>
        <pc:spChg chg="add del mod">
          <ac:chgData name="Siddhant Treasure" userId="7efa80ca-a854-49af-9e37-59d3b02bff15" providerId="ADAL" clId="{AD4DF003-3C39-2447-A107-1DAE06ACA1FA}" dt="2023-12-09T00:04:07.566" v="3672" actId="478"/>
          <ac:spMkLst>
            <pc:docMk/>
            <pc:sldMk cId="22206912" sldId="329"/>
            <ac:spMk id="15" creationId="{E86EC232-CAD5-ADD3-2D95-2FFDB3204587}"/>
          </ac:spMkLst>
        </pc:spChg>
        <pc:spChg chg="add del mod">
          <ac:chgData name="Siddhant Treasure" userId="7efa80ca-a854-49af-9e37-59d3b02bff15" providerId="ADAL" clId="{AD4DF003-3C39-2447-A107-1DAE06ACA1FA}" dt="2023-12-09T00:04:05.009" v="3671" actId="478"/>
          <ac:spMkLst>
            <pc:docMk/>
            <pc:sldMk cId="22206912" sldId="329"/>
            <ac:spMk id="17" creationId="{ECE68610-624A-64EC-3C71-9576C1F421AB}"/>
          </ac:spMkLst>
        </pc:spChg>
        <pc:spChg chg="add del mod">
          <ac:chgData name="Siddhant Treasure" userId="7efa80ca-a854-49af-9e37-59d3b02bff15" providerId="ADAL" clId="{AD4DF003-3C39-2447-A107-1DAE06ACA1FA}" dt="2023-12-09T00:04:05.009" v="3671" actId="478"/>
          <ac:spMkLst>
            <pc:docMk/>
            <pc:sldMk cId="22206912" sldId="329"/>
            <ac:spMk id="19" creationId="{0275673D-3BBF-8F71-9460-9E36A89B2E34}"/>
          </ac:spMkLst>
        </pc:spChg>
        <pc:spChg chg="add del mod">
          <ac:chgData name="Siddhant Treasure" userId="7efa80ca-a854-49af-9e37-59d3b02bff15" providerId="ADAL" clId="{AD4DF003-3C39-2447-A107-1DAE06ACA1FA}" dt="2023-12-09T00:04:05.009" v="3671" actId="478"/>
          <ac:spMkLst>
            <pc:docMk/>
            <pc:sldMk cId="22206912" sldId="329"/>
            <ac:spMk id="21" creationId="{36F0A164-9671-60ED-2964-82BC1FF026D1}"/>
          </ac:spMkLst>
        </pc:spChg>
        <pc:spChg chg="add del mod">
          <ac:chgData name="Siddhant Treasure" userId="7efa80ca-a854-49af-9e37-59d3b02bff15" providerId="ADAL" clId="{AD4DF003-3C39-2447-A107-1DAE06ACA1FA}" dt="2023-12-09T00:04:09.369" v="3673" actId="478"/>
          <ac:spMkLst>
            <pc:docMk/>
            <pc:sldMk cId="22206912" sldId="329"/>
            <ac:spMk id="23" creationId="{7727E20D-4429-1A08-DB9D-541B6410C9EC}"/>
          </ac:spMkLst>
        </pc:spChg>
        <pc:spChg chg="add mod">
          <ac:chgData name="Siddhant Treasure" userId="7efa80ca-a854-49af-9e37-59d3b02bff15" providerId="ADAL" clId="{AD4DF003-3C39-2447-A107-1DAE06ACA1FA}" dt="2023-12-09T01:57:51.748" v="5476" actId="20577"/>
          <ac:spMkLst>
            <pc:docMk/>
            <pc:sldMk cId="22206912" sldId="329"/>
            <ac:spMk id="25" creationId="{26F76B4A-3947-856F-F77E-6291BF5CC1A0}"/>
          </ac:spMkLst>
        </pc:spChg>
        <pc:spChg chg="add del mod">
          <ac:chgData name="Siddhant Treasure" userId="7efa80ca-a854-49af-9e37-59d3b02bff15" providerId="ADAL" clId="{AD4DF003-3C39-2447-A107-1DAE06ACA1FA}" dt="2023-12-09T00:09:17.090" v="3798" actId="478"/>
          <ac:spMkLst>
            <pc:docMk/>
            <pc:sldMk cId="22206912" sldId="329"/>
            <ac:spMk id="27" creationId="{CAB912D9-B096-1F89-3444-779231CC4C02}"/>
          </ac:spMkLst>
        </pc:spChg>
        <pc:spChg chg="add mod">
          <ac:chgData name="Siddhant Treasure" userId="7efa80ca-a854-49af-9e37-59d3b02bff15" providerId="ADAL" clId="{AD4DF003-3C39-2447-A107-1DAE06ACA1FA}" dt="2023-12-09T00:19:28.713" v="4113" actId="1076"/>
          <ac:spMkLst>
            <pc:docMk/>
            <pc:sldMk cId="22206912" sldId="329"/>
            <ac:spMk id="29" creationId="{F979071C-1E81-DABE-0314-3A2C751E94CE}"/>
          </ac:spMkLst>
        </pc:spChg>
        <pc:spChg chg="add mod">
          <ac:chgData name="Siddhant Treasure" userId="7efa80ca-a854-49af-9e37-59d3b02bff15" providerId="ADAL" clId="{AD4DF003-3C39-2447-A107-1DAE06ACA1FA}" dt="2023-12-09T00:19:28.713" v="4113" actId="1076"/>
          <ac:spMkLst>
            <pc:docMk/>
            <pc:sldMk cId="22206912" sldId="329"/>
            <ac:spMk id="31" creationId="{00AB2780-50A5-1921-453B-03E257BB22E3}"/>
          </ac:spMkLst>
        </pc:spChg>
        <pc:spChg chg="add mod">
          <ac:chgData name="Siddhant Treasure" userId="7efa80ca-a854-49af-9e37-59d3b02bff15" providerId="ADAL" clId="{AD4DF003-3C39-2447-A107-1DAE06ACA1FA}" dt="2023-12-09T00:19:28.713" v="4113" actId="1076"/>
          <ac:spMkLst>
            <pc:docMk/>
            <pc:sldMk cId="22206912" sldId="329"/>
            <ac:spMk id="33" creationId="{D49BD512-F99D-A6E1-C10A-AEC779596A51}"/>
          </ac:spMkLst>
        </pc:spChg>
        <pc:spChg chg="add mod">
          <ac:chgData name="Siddhant Treasure" userId="7efa80ca-a854-49af-9e37-59d3b02bff15" providerId="ADAL" clId="{AD4DF003-3C39-2447-A107-1DAE06ACA1FA}" dt="2023-12-09T00:19:28.713" v="4113" actId="1076"/>
          <ac:spMkLst>
            <pc:docMk/>
            <pc:sldMk cId="22206912" sldId="329"/>
            <ac:spMk id="35" creationId="{9E29537E-B108-89BD-AFDF-EE798FC20B58}"/>
          </ac:spMkLst>
        </pc:spChg>
        <pc:spChg chg="add mod">
          <ac:chgData name="Siddhant Treasure" userId="7efa80ca-a854-49af-9e37-59d3b02bff15" providerId="ADAL" clId="{AD4DF003-3C39-2447-A107-1DAE06ACA1FA}" dt="2023-12-09T00:19:28.713" v="4113" actId="1076"/>
          <ac:spMkLst>
            <pc:docMk/>
            <pc:sldMk cId="22206912" sldId="329"/>
            <ac:spMk id="36" creationId="{B494ABF5-6D92-03BF-9D8E-62D2B7A09C3C}"/>
          </ac:spMkLst>
        </pc:spChg>
        <pc:spChg chg="add mod">
          <ac:chgData name="Siddhant Treasure" userId="7efa80ca-a854-49af-9e37-59d3b02bff15" providerId="ADAL" clId="{AD4DF003-3C39-2447-A107-1DAE06ACA1FA}" dt="2023-12-09T00:53:22.521" v="4705" actId="1076"/>
          <ac:spMkLst>
            <pc:docMk/>
            <pc:sldMk cId="22206912" sldId="329"/>
            <ac:spMk id="38" creationId="{8219D166-9FFE-1788-FBFA-127E1C1F1119}"/>
          </ac:spMkLst>
        </pc:spChg>
        <pc:spChg chg="add del mod">
          <ac:chgData name="Siddhant Treasure" userId="7efa80ca-a854-49af-9e37-59d3b02bff15" providerId="ADAL" clId="{AD4DF003-3C39-2447-A107-1DAE06ACA1FA}" dt="2023-12-09T02:00:56.231" v="5655" actId="478"/>
          <ac:spMkLst>
            <pc:docMk/>
            <pc:sldMk cId="22206912" sldId="329"/>
            <ac:spMk id="43" creationId="{795BC264-71A9-B1F4-374A-03C466DF4ED0}"/>
          </ac:spMkLst>
        </pc:spChg>
        <pc:spChg chg="add del mod">
          <ac:chgData name="Siddhant Treasure" userId="7efa80ca-a854-49af-9e37-59d3b02bff15" providerId="ADAL" clId="{AD4DF003-3C39-2447-A107-1DAE06ACA1FA}" dt="2023-12-09T02:00:53.728" v="5653" actId="478"/>
          <ac:spMkLst>
            <pc:docMk/>
            <pc:sldMk cId="22206912" sldId="329"/>
            <ac:spMk id="45" creationId="{C6A6B953-9758-D0DF-6DF5-22E9CC0A0DB1}"/>
          </ac:spMkLst>
        </pc:spChg>
        <pc:spChg chg="add mod">
          <ac:chgData name="Siddhant Treasure" userId="7efa80ca-a854-49af-9e37-59d3b02bff15" providerId="ADAL" clId="{AD4DF003-3C39-2447-A107-1DAE06ACA1FA}" dt="2023-12-09T02:19:27.531" v="5782" actId="1076"/>
          <ac:spMkLst>
            <pc:docMk/>
            <pc:sldMk cId="22206912" sldId="329"/>
            <ac:spMk id="59" creationId="{FDF45E4B-DD05-BC9E-95EF-E30ECE223203}"/>
          </ac:spMkLst>
        </pc:spChg>
        <pc:spChg chg="add del mod">
          <ac:chgData name="Siddhant Treasure" userId="7efa80ca-a854-49af-9e37-59d3b02bff15" providerId="ADAL" clId="{AD4DF003-3C39-2447-A107-1DAE06ACA1FA}" dt="2023-12-09T02:09:40.410" v="5708" actId="478"/>
          <ac:spMkLst>
            <pc:docMk/>
            <pc:sldMk cId="22206912" sldId="329"/>
            <ac:spMk id="61" creationId="{DEB72490-B94F-B4E8-DBA1-63669CBB9C80}"/>
          </ac:spMkLst>
        </pc:spChg>
        <pc:spChg chg="add mod">
          <ac:chgData name="Siddhant Treasure" userId="7efa80ca-a854-49af-9e37-59d3b02bff15" providerId="ADAL" clId="{AD4DF003-3C39-2447-A107-1DAE06ACA1FA}" dt="2023-12-09T02:19:24.486" v="5781" actId="1076"/>
          <ac:spMkLst>
            <pc:docMk/>
            <pc:sldMk cId="22206912" sldId="329"/>
            <ac:spMk id="1456" creationId="{5B7679A0-87E8-DBB9-6DC8-C7F76E1C4DE2}"/>
          </ac:spMkLst>
        </pc:spChg>
        <pc:spChg chg="add del mod">
          <ac:chgData name="Siddhant Treasure" userId="7efa80ca-a854-49af-9e37-59d3b02bff15" providerId="ADAL" clId="{AD4DF003-3C39-2447-A107-1DAE06ACA1FA}" dt="2023-12-09T02:09:49.303" v="5712" actId="478"/>
          <ac:spMkLst>
            <pc:docMk/>
            <pc:sldMk cId="22206912" sldId="329"/>
            <ac:spMk id="1458" creationId="{3F4FAD77-DD9C-5851-D33A-2E00DD572F39}"/>
          </ac:spMkLst>
        </pc:spChg>
        <pc:spChg chg="add mod">
          <ac:chgData name="Siddhant Treasure" userId="7efa80ca-a854-49af-9e37-59d3b02bff15" providerId="ADAL" clId="{AD4DF003-3C39-2447-A107-1DAE06ACA1FA}" dt="2023-12-09T03:30:07.035" v="6214" actId="1076"/>
          <ac:spMkLst>
            <pc:docMk/>
            <pc:sldMk cId="22206912" sldId="329"/>
            <ac:spMk id="1460" creationId="{810EEB2B-97C4-A738-2A31-8A0FF5CE7C16}"/>
          </ac:spMkLst>
        </pc:spChg>
        <pc:spChg chg="add mod">
          <ac:chgData name="Siddhant Treasure" userId="7efa80ca-a854-49af-9e37-59d3b02bff15" providerId="ADAL" clId="{AD4DF003-3C39-2447-A107-1DAE06ACA1FA}" dt="2023-12-09T02:32:16.444" v="5862" actId="14100"/>
          <ac:spMkLst>
            <pc:docMk/>
            <pc:sldMk cId="22206912" sldId="329"/>
            <ac:spMk id="1462" creationId="{78D05C44-976F-17C7-396F-0F1F2FF68B10}"/>
          </ac:spMkLst>
        </pc:spChg>
        <pc:spChg chg="add mod">
          <ac:chgData name="Siddhant Treasure" userId="7efa80ca-a854-49af-9e37-59d3b02bff15" providerId="ADAL" clId="{AD4DF003-3C39-2447-A107-1DAE06ACA1FA}" dt="2023-12-09T02:33:57.229" v="5873" actId="1076"/>
          <ac:spMkLst>
            <pc:docMk/>
            <pc:sldMk cId="22206912" sldId="329"/>
            <ac:spMk id="1464" creationId="{EF007BB0-E846-83B5-73D5-FDA43A10E50C}"/>
          </ac:spMkLst>
        </pc:spChg>
        <pc:graphicFrameChg chg="add del mod">
          <ac:chgData name="Siddhant Treasure" userId="7efa80ca-a854-49af-9e37-59d3b02bff15" providerId="ADAL" clId="{AD4DF003-3C39-2447-A107-1DAE06ACA1FA}" dt="2023-12-09T03:19:36.426" v="6070"/>
          <ac:graphicFrameMkLst>
            <pc:docMk/>
            <pc:sldMk cId="22206912" sldId="329"/>
            <ac:graphicFrameMk id="3" creationId="{BE5BBE82-2AE1-5E5B-EFF0-D1514E553AA3}"/>
          </ac:graphicFrameMkLst>
        </pc:graphicFrameChg>
        <pc:graphicFrameChg chg="del">
          <ac:chgData name="Siddhant Treasure" userId="7efa80ca-a854-49af-9e37-59d3b02bff15" providerId="ADAL" clId="{AD4DF003-3C39-2447-A107-1DAE06ACA1FA}" dt="2023-12-09T02:03:32.875" v="5669" actId="478"/>
          <ac:graphicFrameMkLst>
            <pc:docMk/>
            <pc:sldMk cId="22206912" sldId="329"/>
            <ac:graphicFrameMk id="7" creationId="{FD4A3093-B765-DDB4-B6BA-7E6C3F4589A3}"/>
          </ac:graphicFrameMkLst>
        </pc:graphicFrameChg>
        <pc:graphicFrameChg chg="mod">
          <ac:chgData name="Siddhant Treasure" userId="7efa80ca-a854-49af-9e37-59d3b02bff15" providerId="ADAL" clId="{AD4DF003-3C39-2447-A107-1DAE06ACA1FA}" dt="2023-12-09T02:33:53.422" v="5872" actId="1076"/>
          <ac:graphicFrameMkLst>
            <pc:docMk/>
            <pc:sldMk cId="22206912" sldId="329"/>
            <ac:graphicFrameMk id="12" creationId="{DFE9CE18-02D4-BE74-0D31-F0F466620A52}"/>
          </ac:graphicFrameMkLst>
        </pc:graphicFrameChg>
        <pc:picChg chg="del">
          <ac:chgData name="Siddhant Treasure" userId="7efa80ca-a854-49af-9e37-59d3b02bff15" providerId="ADAL" clId="{AD4DF003-3C39-2447-A107-1DAE06ACA1FA}" dt="2023-12-08T23:19:45.408" v="3531" actId="478"/>
          <ac:picMkLst>
            <pc:docMk/>
            <pc:sldMk cId="22206912" sldId="329"/>
            <ac:picMk id="2" creationId="{E7771741-8F09-139E-32DD-B1600BE716A7}"/>
          </ac:picMkLst>
        </pc:picChg>
        <pc:picChg chg="del mod">
          <ac:chgData name="Siddhant Treasure" userId="7efa80ca-a854-49af-9e37-59d3b02bff15" providerId="ADAL" clId="{AD4DF003-3C39-2447-A107-1DAE06ACA1FA}" dt="2023-12-08T23:19:44.227" v="3530" actId="478"/>
          <ac:picMkLst>
            <pc:docMk/>
            <pc:sldMk cId="22206912" sldId="329"/>
            <ac:picMk id="3" creationId="{8D5A9FCF-9024-63BA-C993-D052B40570E0}"/>
          </ac:picMkLst>
        </pc:picChg>
        <pc:picChg chg="del mod">
          <ac:chgData name="Siddhant Treasure" userId="7efa80ca-a854-49af-9e37-59d3b02bff15" providerId="ADAL" clId="{AD4DF003-3C39-2447-A107-1DAE06ACA1FA}" dt="2023-12-08T23:19:46.496" v="3534" actId="478"/>
          <ac:picMkLst>
            <pc:docMk/>
            <pc:sldMk cId="22206912" sldId="329"/>
            <ac:picMk id="5" creationId="{3138ED14-8476-9F1A-1AC9-C4FFF7541A2B}"/>
          </ac:picMkLst>
        </pc:picChg>
        <pc:picChg chg="add del mod">
          <ac:chgData name="Siddhant Treasure" userId="7efa80ca-a854-49af-9e37-59d3b02bff15" providerId="ADAL" clId="{AD4DF003-3C39-2447-A107-1DAE06ACA1FA}" dt="2023-12-09T00:16:08.860" v="3867" actId="21"/>
          <ac:picMkLst>
            <pc:docMk/>
            <pc:sldMk cId="22206912" sldId="329"/>
            <ac:picMk id="37" creationId="{4AEAD6BB-815C-FB63-265D-D0625464F7D2}"/>
          </ac:picMkLst>
        </pc:picChg>
        <pc:picChg chg="add del mod">
          <ac:chgData name="Siddhant Treasure" userId="7efa80ca-a854-49af-9e37-59d3b02bff15" providerId="ADAL" clId="{AD4DF003-3C39-2447-A107-1DAE06ACA1FA}" dt="2023-12-09T02:01:38.113" v="5661" actId="478"/>
          <ac:picMkLst>
            <pc:docMk/>
            <pc:sldMk cId="22206912" sldId="329"/>
            <ac:picMk id="39" creationId="{62FDE7EE-0053-59FB-307F-1704C827EFCF}"/>
          </ac:picMkLst>
        </pc:picChg>
        <pc:picChg chg="add del mod">
          <ac:chgData name="Siddhant Treasure" userId="7efa80ca-a854-49af-9e37-59d3b02bff15" providerId="ADAL" clId="{AD4DF003-3C39-2447-A107-1DAE06ACA1FA}" dt="2023-12-09T02:01:36.859" v="5660" actId="478"/>
          <ac:picMkLst>
            <pc:docMk/>
            <pc:sldMk cId="22206912" sldId="329"/>
            <ac:picMk id="41" creationId="{25F4BA3C-D60E-9073-C86E-A5CBDB251930}"/>
          </ac:picMkLst>
        </pc:picChg>
        <pc:picChg chg="add del mod">
          <ac:chgData name="Siddhant Treasure" userId="7efa80ca-a854-49af-9e37-59d3b02bff15" providerId="ADAL" clId="{AD4DF003-3C39-2447-A107-1DAE06ACA1FA}" dt="2023-12-09T02:03:40.156" v="5673" actId="478"/>
          <ac:picMkLst>
            <pc:docMk/>
            <pc:sldMk cId="22206912" sldId="329"/>
            <ac:picMk id="47" creationId="{E102969F-6CB1-5814-C56C-1E418704EA66}"/>
          </ac:picMkLst>
        </pc:picChg>
        <pc:picChg chg="add del mod">
          <ac:chgData name="Siddhant Treasure" userId="7efa80ca-a854-49af-9e37-59d3b02bff15" providerId="ADAL" clId="{AD4DF003-3C39-2447-A107-1DAE06ACA1FA}" dt="2023-12-09T02:03:37.142" v="5672" actId="478"/>
          <ac:picMkLst>
            <pc:docMk/>
            <pc:sldMk cId="22206912" sldId="329"/>
            <ac:picMk id="49" creationId="{51CFAF8A-86C1-B84A-5BAC-2B385FC703CB}"/>
          </ac:picMkLst>
        </pc:picChg>
        <pc:picChg chg="add del mod">
          <ac:chgData name="Siddhant Treasure" userId="7efa80ca-a854-49af-9e37-59d3b02bff15" providerId="ADAL" clId="{AD4DF003-3C39-2447-A107-1DAE06ACA1FA}" dt="2023-12-09T02:03:34.598" v="5670" actId="478"/>
          <ac:picMkLst>
            <pc:docMk/>
            <pc:sldMk cId="22206912" sldId="329"/>
            <ac:picMk id="51" creationId="{7E9A0681-7FEF-8802-56D7-FD6563672C96}"/>
          </ac:picMkLst>
        </pc:picChg>
        <pc:picChg chg="add del mod">
          <ac:chgData name="Siddhant Treasure" userId="7efa80ca-a854-49af-9e37-59d3b02bff15" providerId="ADAL" clId="{AD4DF003-3C39-2447-A107-1DAE06ACA1FA}" dt="2023-12-09T02:03:48.080" v="5675" actId="478"/>
          <ac:picMkLst>
            <pc:docMk/>
            <pc:sldMk cId="22206912" sldId="329"/>
            <ac:picMk id="53" creationId="{F86EAF21-2EA0-9569-EEFD-820DF24ECBC9}"/>
          </ac:picMkLst>
        </pc:picChg>
        <pc:picChg chg="add del mod">
          <ac:chgData name="Siddhant Treasure" userId="7efa80ca-a854-49af-9e37-59d3b02bff15" providerId="ADAL" clId="{AD4DF003-3C39-2447-A107-1DAE06ACA1FA}" dt="2023-12-09T02:03:41.861" v="5674" actId="478"/>
          <ac:picMkLst>
            <pc:docMk/>
            <pc:sldMk cId="22206912" sldId="329"/>
            <ac:picMk id="55" creationId="{AA4E5DE6-8B96-9830-B251-FD2D65CEA54F}"/>
          </ac:picMkLst>
        </pc:picChg>
        <pc:picChg chg="add del mod">
          <ac:chgData name="Siddhant Treasure" userId="7efa80ca-a854-49af-9e37-59d3b02bff15" providerId="ADAL" clId="{AD4DF003-3C39-2447-A107-1DAE06ACA1FA}" dt="2023-12-09T02:03:35.950" v="5671" actId="478"/>
          <ac:picMkLst>
            <pc:docMk/>
            <pc:sldMk cId="22206912" sldId="329"/>
            <ac:picMk id="57" creationId="{39F0E884-A7DF-2925-703B-0DDA99715102}"/>
          </ac:picMkLst>
        </pc:picChg>
        <pc:picChg chg="add del mod">
          <ac:chgData name="Siddhant Treasure" userId="7efa80ca-a854-49af-9e37-59d3b02bff15" providerId="ADAL" clId="{AD4DF003-3C39-2447-A107-1DAE06ACA1FA}" dt="2023-12-09T02:04:16.822" v="5699" actId="478"/>
          <ac:picMkLst>
            <pc:docMk/>
            <pc:sldMk cId="22206912" sldId="329"/>
            <ac:picMk id="63" creationId="{8C70172A-A82E-C554-EA99-96E4FCA095BA}"/>
          </ac:picMkLst>
        </pc:picChg>
        <pc:picChg chg="add mod">
          <ac:chgData name="Siddhant Treasure" userId="7efa80ca-a854-49af-9e37-59d3b02bff15" providerId="ADAL" clId="{AD4DF003-3C39-2447-A107-1DAE06ACA1FA}" dt="2023-12-09T02:32:26.712" v="5863" actId="732"/>
          <ac:picMkLst>
            <pc:docMk/>
            <pc:sldMk cId="22206912" sldId="329"/>
            <ac:picMk id="1026" creationId="{1F4BD682-F8E2-79D8-A27B-9293591DB325}"/>
          </ac:picMkLst>
        </pc:picChg>
        <pc:picChg chg="add del mod">
          <ac:chgData name="Siddhant Treasure" userId="7efa80ca-a854-49af-9e37-59d3b02bff15" providerId="ADAL" clId="{AD4DF003-3C39-2447-A107-1DAE06ACA1FA}" dt="2023-12-09T02:04:16.822" v="5699" actId="478"/>
          <ac:picMkLst>
            <pc:docMk/>
            <pc:sldMk cId="22206912" sldId="329"/>
            <ac:picMk id="1344" creationId="{BD950F73-DCE2-389B-D7AE-80F64F8A36F5}"/>
          </ac:picMkLst>
        </pc:picChg>
        <pc:picChg chg="add del mod">
          <ac:chgData name="Siddhant Treasure" userId="7efa80ca-a854-49af-9e37-59d3b02bff15" providerId="ADAL" clId="{AD4DF003-3C39-2447-A107-1DAE06ACA1FA}" dt="2023-12-09T02:04:16.822" v="5699" actId="478"/>
          <ac:picMkLst>
            <pc:docMk/>
            <pc:sldMk cId="22206912" sldId="329"/>
            <ac:picMk id="1346" creationId="{B8356E34-837C-C195-60A2-C814F9F6BA90}"/>
          </ac:picMkLst>
        </pc:picChg>
        <pc:picChg chg="add del mod">
          <ac:chgData name="Siddhant Treasure" userId="7efa80ca-a854-49af-9e37-59d3b02bff15" providerId="ADAL" clId="{AD4DF003-3C39-2447-A107-1DAE06ACA1FA}" dt="2023-12-09T02:04:16.822" v="5699" actId="478"/>
          <ac:picMkLst>
            <pc:docMk/>
            <pc:sldMk cId="22206912" sldId="329"/>
            <ac:picMk id="1348" creationId="{CBE6B3C5-349C-2D7F-43D5-3BCC308E0EBF}"/>
          </ac:picMkLst>
        </pc:picChg>
        <pc:picChg chg="add del mod">
          <ac:chgData name="Siddhant Treasure" userId="7efa80ca-a854-49af-9e37-59d3b02bff15" providerId="ADAL" clId="{AD4DF003-3C39-2447-A107-1DAE06ACA1FA}" dt="2023-12-09T02:04:16.822" v="5699" actId="478"/>
          <ac:picMkLst>
            <pc:docMk/>
            <pc:sldMk cId="22206912" sldId="329"/>
            <ac:picMk id="1350" creationId="{C533E78F-A7C6-5E36-2D27-F033187CB8F2}"/>
          </ac:picMkLst>
        </pc:picChg>
        <pc:picChg chg="add del mod">
          <ac:chgData name="Siddhant Treasure" userId="7efa80ca-a854-49af-9e37-59d3b02bff15" providerId="ADAL" clId="{AD4DF003-3C39-2447-A107-1DAE06ACA1FA}" dt="2023-12-09T02:04:16.822" v="5699" actId="478"/>
          <ac:picMkLst>
            <pc:docMk/>
            <pc:sldMk cId="22206912" sldId="329"/>
            <ac:picMk id="1352" creationId="{A4C7B42F-01A8-B557-36BD-9AE46F5221E9}"/>
          </ac:picMkLst>
        </pc:picChg>
        <pc:picChg chg="add del mod">
          <ac:chgData name="Siddhant Treasure" userId="7efa80ca-a854-49af-9e37-59d3b02bff15" providerId="ADAL" clId="{AD4DF003-3C39-2447-A107-1DAE06ACA1FA}" dt="2023-12-09T02:04:16.822" v="5699" actId="478"/>
          <ac:picMkLst>
            <pc:docMk/>
            <pc:sldMk cId="22206912" sldId="329"/>
            <ac:picMk id="1354" creationId="{DE67CEC9-318A-9AD7-0614-A5A6ACA89919}"/>
          </ac:picMkLst>
        </pc:picChg>
        <pc:picChg chg="add del mod">
          <ac:chgData name="Siddhant Treasure" userId="7efa80ca-a854-49af-9e37-59d3b02bff15" providerId="ADAL" clId="{AD4DF003-3C39-2447-A107-1DAE06ACA1FA}" dt="2023-12-09T02:04:16.822" v="5699" actId="478"/>
          <ac:picMkLst>
            <pc:docMk/>
            <pc:sldMk cId="22206912" sldId="329"/>
            <ac:picMk id="1356" creationId="{BC132C66-01AE-5F3B-85B6-D5BEE09C7289}"/>
          </ac:picMkLst>
        </pc:picChg>
        <pc:picChg chg="add del mod">
          <ac:chgData name="Siddhant Treasure" userId="7efa80ca-a854-49af-9e37-59d3b02bff15" providerId="ADAL" clId="{AD4DF003-3C39-2447-A107-1DAE06ACA1FA}" dt="2023-12-09T02:04:16.822" v="5699" actId="478"/>
          <ac:picMkLst>
            <pc:docMk/>
            <pc:sldMk cId="22206912" sldId="329"/>
            <ac:picMk id="1358" creationId="{2AEE8F49-EEC6-BF9F-C917-452A9BC94A27}"/>
          </ac:picMkLst>
        </pc:picChg>
        <pc:picChg chg="add del mod">
          <ac:chgData name="Siddhant Treasure" userId="7efa80ca-a854-49af-9e37-59d3b02bff15" providerId="ADAL" clId="{AD4DF003-3C39-2447-A107-1DAE06ACA1FA}" dt="2023-12-09T02:04:16.822" v="5699" actId="478"/>
          <ac:picMkLst>
            <pc:docMk/>
            <pc:sldMk cId="22206912" sldId="329"/>
            <ac:picMk id="1360" creationId="{CCF33BD3-0F7A-5C24-8860-38A760DF0B24}"/>
          </ac:picMkLst>
        </pc:picChg>
        <pc:picChg chg="add del mod">
          <ac:chgData name="Siddhant Treasure" userId="7efa80ca-a854-49af-9e37-59d3b02bff15" providerId="ADAL" clId="{AD4DF003-3C39-2447-A107-1DAE06ACA1FA}" dt="2023-12-09T02:04:11.251" v="5698" actId="478"/>
          <ac:picMkLst>
            <pc:docMk/>
            <pc:sldMk cId="22206912" sldId="329"/>
            <ac:picMk id="1362" creationId="{24F9AE05-CE4C-B57A-BD65-EA50BB34E7FE}"/>
          </ac:picMkLst>
        </pc:picChg>
        <pc:picChg chg="add del mod">
          <ac:chgData name="Siddhant Treasure" userId="7efa80ca-a854-49af-9e37-59d3b02bff15" providerId="ADAL" clId="{AD4DF003-3C39-2447-A107-1DAE06ACA1FA}" dt="2023-12-09T02:04:10.761" v="5697" actId="478"/>
          <ac:picMkLst>
            <pc:docMk/>
            <pc:sldMk cId="22206912" sldId="329"/>
            <ac:picMk id="1364" creationId="{BC82034C-75B4-DB98-BAAB-39C1A3B8805C}"/>
          </ac:picMkLst>
        </pc:picChg>
        <pc:picChg chg="add del mod">
          <ac:chgData name="Siddhant Treasure" userId="7efa80ca-a854-49af-9e37-59d3b02bff15" providerId="ADAL" clId="{AD4DF003-3C39-2447-A107-1DAE06ACA1FA}" dt="2023-12-09T02:04:10.069" v="5696" actId="478"/>
          <ac:picMkLst>
            <pc:docMk/>
            <pc:sldMk cId="22206912" sldId="329"/>
            <ac:picMk id="1366" creationId="{ED40675F-A283-D176-35D7-40A3D5704FE8}"/>
          </ac:picMkLst>
        </pc:picChg>
        <pc:picChg chg="add del mod">
          <ac:chgData name="Siddhant Treasure" userId="7efa80ca-a854-49af-9e37-59d3b02bff15" providerId="ADAL" clId="{AD4DF003-3C39-2447-A107-1DAE06ACA1FA}" dt="2023-12-09T02:04:09.589" v="5695" actId="478"/>
          <ac:picMkLst>
            <pc:docMk/>
            <pc:sldMk cId="22206912" sldId="329"/>
            <ac:picMk id="1368" creationId="{30767D76-2837-E01E-5713-D82728C27BB4}"/>
          </ac:picMkLst>
        </pc:picChg>
        <pc:picChg chg="add del mod">
          <ac:chgData name="Siddhant Treasure" userId="7efa80ca-a854-49af-9e37-59d3b02bff15" providerId="ADAL" clId="{AD4DF003-3C39-2447-A107-1DAE06ACA1FA}" dt="2023-12-09T02:04:08.837" v="5694" actId="478"/>
          <ac:picMkLst>
            <pc:docMk/>
            <pc:sldMk cId="22206912" sldId="329"/>
            <ac:picMk id="1370" creationId="{281FB87A-7B53-D36B-617F-4585D0977F05}"/>
          </ac:picMkLst>
        </pc:picChg>
        <pc:picChg chg="add del mod">
          <ac:chgData name="Siddhant Treasure" userId="7efa80ca-a854-49af-9e37-59d3b02bff15" providerId="ADAL" clId="{AD4DF003-3C39-2447-A107-1DAE06ACA1FA}" dt="2023-12-09T02:04:08.112" v="5693" actId="478"/>
          <ac:picMkLst>
            <pc:docMk/>
            <pc:sldMk cId="22206912" sldId="329"/>
            <ac:picMk id="1372" creationId="{53058663-1446-1E91-7F4E-F4EF96F333F8}"/>
          </ac:picMkLst>
        </pc:picChg>
        <pc:picChg chg="add del mod">
          <ac:chgData name="Siddhant Treasure" userId="7efa80ca-a854-49af-9e37-59d3b02bff15" providerId="ADAL" clId="{AD4DF003-3C39-2447-A107-1DAE06ACA1FA}" dt="2023-12-09T02:04:07.127" v="5692" actId="478"/>
          <ac:picMkLst>
            <pc:docMk/>
            <pc:sldMk cId="22206912" sldId="329"/>
            <ac:picMk id="1374" creationId="{6E8FFD67-98B5-4493-79B2-941E7DA84845}"/>
          </ac:picMkLst>
        </pc:picChg>
        <pc:picChg chg="add del mod">
          <ac:chgData name="Siddhant Treasure" userId="7efa80ca-a854-49af-9e37-59d3b02bff15" providerId="ADAL" clId="{AD4DF003-3C39-2447-A107-1DAE06ACA1FA}" dt="2023-12-09T02:04:06.396" v="5691" actId="478"/>
          <ac:picMkLst>
            <pc:docMk/>
            <pc:sldMk cId="22206912" sldId="329"/>
            <ac:picMk id="1376" creationId="{F828C466-1D6A-9B25-DCC7-FBDC2D0DCEC4}"/>
          </ac:picMkLst>
        </pc:picChg>
        <pc:picChg chg="add del mod">
          <ac:chgData name="Siddhant Treasure" userId="7efa80ca-a854-49af-9e37-59d3b02bff15" providerId="ADAL" clId="{AD4DF003-3C39-2447-A107-1DAE06ACA1FA}" dt="2023-12-09T02:04:03.047" v="5688" actId="478"/>
          <ac:picMkLst>
            <pc:docMk/>
            <pc:sldMk cId="22206912" sldId="329"/>
            <ac:picMk id="1378" creationId="{04253D92-E0BC-D30D-EBE7-BE148C5EB162}"/>
          </ac:picMkLst>
        </pc:picChg>
        <pc:picChg chg="add del mod">
          <ac:chgData name="Siddhant Treasure" userId="7efa80ca-a854-49af-9e37-59d3b02bff15" providerId="ADAL" clId="{AD4DF003-3C39-2447-A107-1DAE06ACA1FA}" dt="2023-12-09T02:04:05" v="5690" actId="478"/>
          <ac:picMkLst>
            <pc:docMk/>
            <pc:sldMk cId="22206912" sldId="329"/>
            <ac:picMk id="1380" creationId="{523FBF24-DC70-BE84-935F-DBB6C0F4DFD8}"/>
          </ac:picMkLst>
        </pc:picChg>
        <pc:picChg chg="add del mod">
          <ac:chgData name="Siddhant Treasure" userId="7efa80ca-a854-49af-9e37-59d3b02bff15" providerId="ADAL" clId="{AD4DF003-3C39-2447-A107-1DAE06ACA1FA}" dt="2023-12-09T02:04:04.428" v="5689" actId="478"/>
          <ac:picMkLst>
            <pc:docMk/>
            <pc:sldMk cId="22206912" sldId="329"/>
            <ac:picMk id="1382" creationId="{D22506C4-5ED1-38EB-B5B2-6A8328EF7652}"/>
          </ac:picMkLst>
        </pc:picChg>
        <pc:picChg chg="add del mod">
          <ac:chgData name="Siddhant Treasure" userId="7efa80ca-a854-49af-9e37-59d3b02bff15" providerId="ADAL" clId="{AD4DF003-3C39-2447-A107-1DAE06ACA1FA}" dt="2023-12-09T02:03:59.179" v="5684" actId="478"/>
          <ac:picMkLst>
            <pc:docMk/>
            <pc:sldMk cId="22206912" sldId="329"/>
            <ac:picMk id="1384" creationId="{CADADC78-1DE2-71B1-103C-A8315D6FE94A}"/>
          </ac:picMkLst>
        </pc:picChg>
        <pc:picChg chg="add del mod">
          <ac:chgData name="Siddhant Treasure" userId="7efa80ca-a854-49af-9e37-59d3b02bff15" providerId="ADAL" clId="{AD4DF003-3C39-2447-A107-1DAE06ACA1FA}" dt="2023-12-09T02:03:55.809" v="5683" actId="478"/>
          <ac:picMkLst>
            <pc:docMk/>
            <pc:sldMk cId="22206912" sldId="329"/>
            <ac:picMk id="1386" creationId="{E877EA88-5D95-9A53-5CEB-BCD244D9ED77}"/>
          </ac:picMkLst>
        </pc:picChg>
        <pc:picChg chg="add del mod">
          <ac:chgData name="Siddhant Treasure" userId="7efa80ca-a854-49af-9e37-59d3b02bff15" providerId="ADAL" clId="{AD4DF003-3C39-2447-A107-1DAE06ACA1FA}" dt="2023-12-09T02:03:55.026" v="5682" actId="478"/>
          <ac:picMkLst>
            <pc:docMk/>
            <pc:sldMk cId="22206912" sldId="329"/>
            <ac:picMk id="1388" creationId="{CE59BB83-16FE-FE3E-4C18-1F6CC83CF87E}"/>
          </ac:picMkLst>
        </pc:picChg>
        <pc:picChg chg="add del mod">
          <ac:chgData name="Siddhant Treasure" userId="7efa80ca-a854-49af-9e37-59d3b02bff15" providerId="ADAL" clId="{AD4DF003-3C39-2447-A107-1DAE06ACA1FA}" dt="2023-12-09T02:03:54.232" v="5681" actId="478"/>
          <ac:picMkLst>
            <pc:docMk/>
            <pc:sldMk cId="22206912" sldId="329"/>
            <ac:picMk id="1390" creationId="{503E5CFD-D146-0818-A877-E1F6FF3E11E7}"/>
          </ac:picMkLst>
        </pc:picChg>
        <pc:picChg chg="add del mod">
          <ac:chgData name="Siddhant Treasure" userId="7efa80ca-a854-49af-9e37-59d3b02bff15" providerId="ADAL" clId="{AD4DF003-3C39-2447-A107-1DAE06ACA1FA}" dt="2023-12-09T02:03:53.426" v="5680" actId="478"/>
          <ac:picMkLst>
            <pc:docMk/>
            <pc:sldMk cId="22206912" sldId="329"/>
            <ac:picMk id="1392" creationId="{1A5AD55C-532B-076A-309C-B3E246DEBFA6}"/>
          </ac:picMkLst>
        </pc:picChg>
        <pc:picChg chg="add del mod">
          <ac:chgData name="Siddhant Treasure" userId="7efa80ca-a854-49af-9e37-59d3b02bff15" providerId="ADAL" clId="{AD4DF003-3C39-2447-A107-1DAE06ACA1FA}" dt="2023-12-09T02:03:52.643" v="5679" actId="478"/>
          <ac:picMkLst>
            <pc:docMk/>
            <pc:sldMk cId="22206912" sldId="329"/>
            <ac:picMk id="1394" creationId="{C7A2C4F2-BA44-FAE9-1A66-D04D0D229191}"/>
          </ac:picMkLst>
        </pc:picChg>
        <pc:picChg chg="add del mod">
          <ac:chgData name="Siddhant Treasure" userId="7efa80ca-a854-49af-9e37-59d3b02bff15" providerId="ADAL" clId="{AD4DF003-3C39-2447-A107-1DAE06ACA1FA}" dt="2023-12-09T02:03:51.545" v="5678" actId="478"/>
          <ac:picMkLst>
            <pc:docMk/>
            <pc:sldMk cId="22206912" sldId="329"/>
            <ac:picMk id="1396" creationId="{E1E87B7C-1EBE-F45D-9C7F-5B4637645ACC}"/>
          </ac:picMkLst>
        </pc:picChg>
        <pc:picChg chg="add del mod">
          <ac:chgData name="Siddhant Treasure" userId="7efa80ca-a854-49af-9e37-59d3b02bff15" providerId="ADAL" clId="{AD4DF003-3C39-2447-A107-1DAE06ACA1FA}" dt="2023-12-09T02:03:50.503" v="5677" actId="478"/>
          <ac:picMkLst>
            <pc:docMk/>
            <pc:sldMk cId="22206912" sldId="329"/>
            <ac:picMk id="1398" creationId="{66F6CB86-342C-43EB-97B8-93692FADBD53}"/>
          </ac:picMkLst>
        </pc:picChg>
        <pc:picChg chg="add del mod">
          <ac:chgData name="Siddhant Treasure" userId="7efa80ca-a854-49af-9e37-59d3b02bff15" providerId="ADAL" clId="{AD4DF003-3C39-2447-A107-1DAE06ACA1FA}" dt="2023-12-09T02:03:49.605" v="5676" actId="478"/>
          <ac:picMkLst>
            <pc:docMk/>
            <pc:sldMk cId="22206912" sldId="329"/>
            <ac:picMk id="1400" creationId="{3080D193-1875-1650-2C4C-07673EE4B016}"/>
          </ac:picMkLst>
        </pc:picChg>
        <pc:picChg chg="add del mod">
          <ac:chgData name="Siddhant Treasure" userId="7efa80ca-a854-49af-9e37-59d3b02bff15" providerId="ADAL" clId="{AD4DF003-3C39-2447-A107-1DAE06ACA1FA}" dt="2023-12-09T02:04:16.822" v="5699" actId="478"/>
          <ac:picMkLst>
            <pc:docMk/>
            <pc:sldMk cId="22206912" sldId="329"/>
            <ac:picMk id="1402" creationId="{16893B8F-439A-B7FD-7BCC-25FB7B64EA74}"/>
          </ac:picMkLst>
        </pc:picChg>
        <pc:picChg chg="add del mod">
          <ac:chgData name="Siddhant Treasure" userId="7efa80ca-a854-49af-9e37-59d3b02bff15" providerId="ADAL" clId="{AD4DF003-3C39-2447-A107-1DAE06ACA1FA}" dt="2023-12-09T02:04:16.822" v="5699" actId="478"/>
          <ac:picMkLst>
            <pc:docMk/>
            <pc:sldMk cId="22206912" sldId="329"/>
            <ac:picMk id="1404" creationId="{F987CC0D-5378-9FAF-41AB-0654CF1EEA01}"/>
          </ac:picMkLst>
        </pc:picChg>
        <pc:picChg chg="add del mod">
          <ac:chgData name="Siddhant Treasure" userId="7efa80ca-a854-49af-9e37-59d3b02bff15" providerId="ADAL" clId="{AD4DF003-3C39-2447-A107-1DAE06ACA1FA}" dt="2023-12-09T02:04:16.822" v="5699" actId="478"/>
          <ac:picMkLst>
            <pc:docMk/>
            <pc:sldMk cId="22206912" sldId="329"/>
            <ac:picMk id="1406" creationId="{1AF4A361-3247-3D61-95B8-4FDAA20B978D}"/>
          </ac:picMkLst>
        </pc:picChg>
        <pc:picChg chg="add del mod">
          <ac:chgData name="Siddhant Treasure" userId="7efa80ca-a854-49af-9e37-59d3b02bff15" providerId="ADAL" clId="{AD4DF003-3C39-2447-A107-1DAE06ACA1FA}" dt="2023-12-09T02:04:16.822" v="5699" actId="478"/>
          <ac:picMkLst>
            <pc:docMk/>
            <pc:sldMk cId="22206912" sldId="329"/>
            <ac:picMk id="1408" creationId="{F7D4D271-CA37-B809-0CBD-09B6A519B9D4}"/>
          </ac:picMkLst>
        </pc:picChg>
        <pc:picChg chg="add del mod">
          <ac:chgData name="Siddhant Treasure" userId="7efa80ca-a854-49af-9e37-59d3b02bff15" providerId="ADAL" clId="{AD4DF003-3C39-2447-A107-1DAE06ACA1FA}" dt="2023-12-09T02:04:16.822" v="5699" actId="478"/>
          <ac:picMkLst>
            <pc:docMk/>
            <pc:sldMk cId="22206912" sldId="329"/>
            <ac:picMk id="1410" creationId="{B67D710E-7598-E759-FC36-CB5A15EF8925}"/>
          </ac:picMkLst>
        </pc:picChg>
        <pc:picChg chg="add del mod">
          <ac:chgData name="Siddhant Treasure" userId="7efa80ca-a854-49af-9e37-59d3b02bff15" providerId="ADAL" clId="{AD4DF003-3C39-2447-A107-1DAE06ACA1FA}" dt="2023-12-09T02:04:16.822" v="5699" actId="478"/>
          <ac:picMkLst>
            <pc:docMk/>
            <pc:sldMk cId="22206912" sldId="329"/>
            <ac:picMk id="1412" creationId="{598AD7BD-C01B-0F4F-5827-2D2DBB6DE527}"/>
          </ac:picMkLst>
        </pc:picChg>
        <pc:picChg chg="add del mod">
          <ac:chgData name="Siddhant Treasure" userId="7efa80ca-a854-49af-9e37-59d3b02bff15" providerId="ADAL" clId="{AD4DF003-3C39-2447-A107-1DAE06ACA1FA}" dt="2023-12-09T02:04:16.822" v="5699" actId="478"/>
          <ac:picMkLst>
            <pc:docMk/>
            <pc:sldMk cId="22206912" sldId="329"/>
            <ac:picMk id="1414" creationId="{92494292-08D6-275E-18F9-47E2D4455280}"/>
          </ac:picMkLst>
        </pc:picChg>
        <pc:picChg chg="add del mod">
          <ac:chgData name="Siddhant Treasure" userId="7efa80ca-a854-49af-9e37-59d3b02bff15" providerId="ADAL" clId="{AD4DF003-3C39-2447-A107-1DAE06ACA1FA}" dt="2023-12-09T02:04:16.822" v="5699" actId="478"/>
          <ac:picMkLst>
            <pc:docMk/>
            <pc:sldMk cId="22206912" sldId="329"/>
            <ac:picMk id="1416" creationId="{66B6D02F-4038-CAB3-79D8-3C2F029EDF97}"/>
          </ac:picMkLst>
        </pc:picChg>
        <pc:picChg chg="add del mod">
          <ac:chgData name="Siddhant Treasure" userId="7efa80ca-a854-49af-9e37-59d3b02bff15" providerId="ADAL" clId="{AD4DF003-3C39-2447-A107-1DAE06ACA1FA}" dt="2023-12-09T02:04:16.822" v="5699" actId="478"/>
          <ac:picMkLst>
            <pc:docMk/>
            <pc:sldMk cId="22206912" sldId="329"/>
            <ac:picMk id="1418" creationId="{B5303B3C-48B9-0387-DB84-941997D634C4}"/>
          </ac:picMkLst>
        </pc:picChg>
        <pc:picChg chg="add del mod">
          <ac:chgData name="Siddhant Treasure" userId="7efa80ca-a854-49af-9e37-59d3b02bff15" providerId="ADAL" clId="{AD4DF003-3C39-2447-A107-1DAE06ACA1FA}" dt="2023-12-09T02:04:16.822" v="5699" actId="478"/>
          <ac:picMkLst>
            <pc:docMk/>
            <pc:sldMk cId="22206912" sldId="329"/>
            <ac:picMk id="1420" creationId="{C0670C6A-59CF-695F-1CD7-F28521E88AE8}"/>
          </ac:picMkLst>
        </pc:picChg>
        <pc:picChg chg="add del mod">
          <ac:chgData name="Siddhant Treasure" userId="7efa80ca-a854-49af-9e37-59d3b02bff15" providerId="ADAL" clId="{AD4DF003-3C39-2447-A107-1DAE06ACA1FA}" dt="2023-12-09T02:04:16.822" v="5699" actId="478"/>
          <ac:picMkLst>
            <pc:docMk/>
            <pc:sldMk cId="22206912" sldId="329"/>
            <ac:picMk id="1422" creationId="{1A54161F-3D27-C294-DF89-047460BE4738}"/>
          </ac:picMkLst>
        </pc:picChg>
        <pc:picChg chg="add del mod">
          <ac:chgData name="Siddhant Treasure" userId="7efa80ca-a854-49af-9e37-59d3b02bff15" providerId="ADAL" clId="{AD4DF003-3C39-2447-A107-1DAE06ACA1FA}" dt="2023-12-09T02:04:16.822" v="5699" actId="478"/>
          <ac:picMkLst>
            <pc:docMk/>
            <pc:sldMk cId="22206912" sldId="329"/>
            <ac:picMk id="1424" creationId="{4B8ACA2D-F946-13ED-0D86-A120CE3C79C1}"/>
          </ac:picMkLst>
        </pc:picChg>
        <pc:picChg chg="add del mod">
          <ac:chgData name="Siddhant Treasure" userId="7efa80ca-a854-49af-9e37-59d3b02bff15" providerId="ADAL" clId="{AD4DF003-3C39-2447-A107-1DAE06ACA1FA}" dt="2023-12-09T02:04:16.822" v="5699" actId="478"/>
          <ac:picMkLst>
            <pc:docMk/>
            <pc:sldMk cId="22206912" sldId="329"/>
            <ac:picMk id="1426" creationId="{BA34FBE1-1539-A737-DEA1-5FEFBDE50C18}"/>
          </ac:picMkLst>
        </pc:picChg>
        <pc:picChg chg="add del mod">
          <ac:chgData name="Siddhant Treasure" userId="7efa80ca-a854-49af-9e37-59d3b02bff15" providerId="ADAL" clId="{AD4DF003-3C39-2447-A107-1DAE06ACA1FA}" dt="2023-12-09T02:04:16.822" v="5699" actId="478"/>
          <ac:picMkLst>
            <pc:docMk/>
            <pc:sldMk cId="22206912" sldId="329"/>
            <ac:picMk id="1428" creationId="{6FB1FFA4-5C74-92AF-5D02-6AC3A6BDBA72}"/>
          </ac:picMkLst>
        </pc:picChg>
        <pc:picChg chg="add del mod">
          <ac:chgData name="Siddhant Treasure" userId="7efa80ca-a854-49af-9e37-59d3b02bff15" providerId="ADAL" clId="{AD4DF003-3C39-2447-A107-1DAE06ACA1FA}" dt="2023-12-09T02:04:16.822" v="5699" actId="478"/>
          <ac:picMkLst>
            <pc:docMk/>
            <pc:sldMk cId="22206912" sldId="329"/>
            <ac:picMk id="1430" creationId="{D380F7E4-EE85-988C-1F93-E570EBBBFFCF}"/>
          </ac:picMkLst>
        </pc:picChg>
        <pc:picChg chg="add del mod">
          <ac:chgData name="Siddhant Treasure" userId="7efa80ca-a854-49af-9e37-59d3b02bff15" providerId="ADAL" clId="{AD4DF003-3C39-2447-A107-1DAE06ACA1FA}" dt="2023-12-09T02:04:16.822" v="5699" actId="478"/>
          <ac:picMkLst>
            <pc:docMk/>
            <pc:sldMk cId="22206912" sldId="329"/>
            <ac:picMk id="1432" creationId="{E18A40BF-BD49-770E-ACB4-36CA3FDBE876}"/>
          </ac:picMkLst>
        </pc:picChg>
        <pc:picChg chg="add del mod">
          <ac:chgData name="Siddhant Treasure" userId="7efa80ca-a854-49af-9e37-59d3b02bff15" providerId="ADAL" clId="{AD4DF003-3C39-2447-A107-1DAE06ACA1FA}" dt="2023-12-09T02:04:16.822" v="5699" actId="478"/>
          <ac:picMkLst>
            <pc:docMk/>
            <pc:sldMk cId="22206912" sldId="329"/>
            <ac:picMk id="1434" creationId="{BA1E1E42-D918-9BBB-D95B-CD125F0E4189}"/>
          </ac:picMkLst>
        </pc:picChg>
        <pc:picChg chg="add del mod">
          <ac:chgData name="Siddhant Treasure" userId="7efa80ca-a854-49af-9e37-59d3b02bff15" providerId="ADAL" clId="{AD4DF003-3C39-2447-A107-1DAE06ACA1FA}" dt="2023-12-09T02:04:16.822" v="5699" actId="478"/>
          <ac:picMkLst>
            <pc:docMk/>
            <pc:sldMk cId="22206912" sldId="329"/>
            <ac:picMk id="1436" creationId="{B1943395-2F34-0D56-BEE0-E3D5C8ACF11D}"/>
          </ac:picMkLst>
        </pc:picChg>
        <pc:picChg chg="add del mod">
          <ac:chgData name="Siddhant Treasure" userId="7efa80ca-a854-49af-9e37-59d3b02bff15" providerId="ADAL" clId="{AD4DF003-3C39-2447-A107-1DAE06ACA1FA}" dt="2023-12-09T02:04:16.822" v="5699" actId="478"/>
          <ac:picMkLst>
            <pc:docMk/>
            <pc:sldMk cId="22206912" sldId="329"/>
            <ac:picMk id="1438" creationId="{F7849211-B55A-9FCC-9E81-1748ABDDB2A6}"/>
          </ac:picMkLst>
        </pc:picChg>
        <pc:picChg chg="add del mod">
          <ac:chgData name="Siddhant Treasure" userId="7efa80ca-a854-49af-9e37-59d3b02bff15" providerId="ADAL" clId="{AD4DF003-3C39-2447-A107-1DAE06ACA1FA}" dt="2023-12-09T02:04:16.822" v="5699" actId="478"/>
          <ac:picMkLst>
            <pc:docMk/>
            <pc:sldMk cId="22206912" sldId="329"/>
            <ac:picMk id="1440" creationId="{1FC3F54D-37D3-EDFD-4892-6AC345E03B7E}"/>
          </ac:picMkLst>
        </pc:picChg>
        <pc:picChg chg="add del mod">
          <ac:chgData name="Siddhant Treasure" userId="7efa80ca-a854-49af-9e37-59d3b02bff15" providerId="ADAL" clId="{AD4DF003-3C39-2447-A107-1DAE06ACA1FA}" dt="2023-12-09T02:04:16.822" v="5699" actId="478"/>
          <ac:picMkLst>
            <pc:docMk/>
            <pc:sldMk cId="22206912" sldId="329"/>
            <ac:picMk id="1442" creationId="{15BED690-EB83-B1B4-2750-2B06E9525A1C}"/>
          </ac:picMkLst>
        </pc:picChg>
        <pc:picChg chg="add del mod">
          <ac:chgData name="Siddhant Treasure" userId="7efa80ca-a854-49af-9e37-59d3b02bff15" providerId="ADAL" clId="{AD4DF003-3C39-2447-A107-1DAE06ACA1FA}" dt="2023-12-09T02:04:16.822" v="5699" actId="478"/>
          <ac:picMkLst>
            <pc:docMk/>
            <pc:sldMk cId="22206912" sldId="329"/>
            <ac:picMk id="1444" creationId="{122E1819-0F7A-C5A7-673C-3DCA116F0434}"/>
          </ac:picMkLst>
        </pc:picChg>
        <pc:picChg chg="add del mod">
          <ac:chgData name="Siddhant Treasure" userId="7efa80ca-a854-49af-9e37-59d3b02bff15" providerId="ADAL" clId="{AD4DF003-3C39-2447-A107-1DAE06ACA1FA}" dt="2023-12-09T02:04:16.822" v="5699" actId="478"/>
          <ac:picMkLst>
            <pc:docMk/>
            <pc:sldMk cId="22206912" sldId="329"/>
            <ac:picMk id="1446" creationId="{FEAFC0A9-891C-E216-447F-6E34DEA36318}"/>
          </ac:picMkLst>
        </pc:picChg>
        <pc:picChg chg="add del mod">
          <ac:chgData name="Siddhant Treasure" userId="7efa80ca-a854-49af-9e37-59d3b02bff15" providerId="ADAL" clId="{AD4DF003-3C39-2447-A107-1DAE06ACA1FA}" dt="2023-12-09T02:04:16.822" v="5699" actId="478"/>
          <ac:picMkLst>
            <pc:docMk/>
            <pc:sldMk cId="22206912" sldId="329"/>
            <ac:picMk id="1448" creationId="{84A332E4-290F-B259-8F67-4BCCFA3361C0}"/>
          </ac:picMkLst>
        </pc:picChg>
        <pc:picChg chg="add del mod">
          <ac:chgData name="Siddhant Treasure" userId="7efa80ca-a854-49af-9e37-59d3b02bff15" providerId="ADAL" clId="{AD4DF003-3C39-2447-A107-1DAE06ACA1FA}" dt="2023-12-09T02:04:16.822" v="5699" actId="478"/>
          <ac:picMkLst>
            <pc:docMk/>
            <pc:sldMk cId="22206912" sldId="329"/>
            <ac:picMk id="1450" creationId="{D4A84F36-EA54-DE60-DBC4-062DC090868C}"/>
          </ac:picMkLst>
        </pc:picChg>
        <pc:picChg chg="add del mod">
          <ac:chgData name="Siddhant Treasure" userId="7efa80ca-a854-49af-9e37-59d3b02bff15" providerId="ADAL" clId="{AD4DF003-3C39-2447-A107-1DAE06ACA1FA}" dt="2023-12-09T02:04:16.822" v="5699" actId="478"/>
          <ac:picMkLst>
            <pc:docMk/>
            <pc:sldMk cId="22206912" sldId="329"/>
            <ac:picMk id="1452" creationId="{729CD862-8202-674E-E277-0E92CC306513}"/>
          </ac:picMkLst>
        </pc:picChg>
        <pc:picChg chg="add del mod">
          <ac:chgData name="Siddhant Treasure" userId="7efa80ca-a854-49af-9e37-59d3b02bff15" providerId="ADAL" clId="{AD4DF003-3C39-2447-A107-1DAE06ACA1FA}" dt="2023-12-09T02:04:16.822" v="5699" actId="478"/>
          <ac:picMkLst>
            <pc:docMk/>
            <pc:sldMk cId="22206912" sldId="329"/>
            <ac:picMk id="1454" creationId="{01345C2D-E195-FEA2-F177-9C25ADD30251}"/>
          </ac:picMkLst>
        </pc:picChg>
      </pc:sldChg>
      <pc:sldChg chg="addSp modSp new del mod">
        <pc:chgData name="Siddhant Treasure" userId="7efa80ca-a854-49af-9e37-59d3b02bff15" providerId="ADAL" clId="{AD4DF003-3C39-2447-A107-1DAE06ACA1FA}" dt="2023-12-09T00:50:13.640" v="4661" actId="2696"/>
        <pc:sldMkLst>
          <pc:docMk/>
          <pc:sldMk cId="2506101139" sldId="330"/>
        </pc:sldMkLst>
        <pc:spChg chg="add mod">
          <ac:chgData name="Siddhant Treasure" userId="7efa80ca-a854-49af-9e37-59d3b02bff15" providerId="ADAL" clId="{AD4DF003-3C39-2447-A107-1DAE06ACA1FA}" dt="2023-12-08T23:57:04.479" v="3554" actId="20577"/>
          <ac:spMkLst>
            <pc:docMk/>
            <pc:sldMk cId="2506101139" sldId="330"/>
            <ac:spMk id="2" creationId="{775AEBCA-5244-9432-EEF7-3FA0D419F809}"/>
          </ac:spMkLst>
        </pc:spChg>
      </pc:sldChg>
      <pc:sldChg chg="addSp delSp modSp new del mod ord setBg">
        <pc:chgData name="Siddhant Treasure" userId="7efa80ca-a854-49af-9e37-59d3b02bff15" providerId="ADAL" clId="{AD4DF003-3C39-2447-A107-1DAE06ACA1FA}" dt="2023-12-09T01:54:25.199" v="5466" actId="2696"/>
        <pc:sldMkLst>
          <pc:docMk/>
          <pc:sldMk cId="2922946391" sldId="330"/>
        </pc:sldMkLst>
        <pc:spChg chg="add del mod">
          <ac:chgData name="Siddhant Treasure" userId="7efa80ca-a854-49af-9e37-59d3b02bff15" providerId="ADAL" clId="{AD4DF003-3C39-2447-A107-1DAE06ACA1FA}" dt="2023-12-09T01:05:07.021" v="4766" actId="478"/>
          <ac:spMkLst>
            <pc:docMk/>
            <pc:sldMk cId="2922946391" sldId="330"/>
            <ac:spMk id="2" creationId="{CD115C4A-4A69-5802-CAFD-E531DEFB1B0E}"/>
          </ac:spMkLst>
        </pc:spChg>
        <pc:spChg chg="add mod topLvl">
          <ac:chgData name="Siddhant Treasure" userId="7efa80ca-a854-49af-9e37-59d3b02bff15" providerId="ADAL" clId="{AD4DF003-3C39-2447-A107-1DAE06ACA1FA}" dt="2023-12-09T01:27:12.028" v="5009" actId="165"/>
          <ac:spMkLst>
            <pc:docMk/>
            <pc:sldMk cId="2922946391" sldId="330"/>
            <ac:spMk id="3" creationId="{EA9B30AB-DE59-9989-4D80-64BA1385FCA8}"/>
          </ac:spMkLst>
        </pc:spChg>
        <pc:spChg chg="add del mod">
          <ac:chgData name="Siddhant Treasure" userId="7efa80ca-a854-49af-9e37-59d3b02bff15" providerId="ADAL" clId="{AD4DF003-3C39-2447-A107-1DAE06ACA1FA}" dt="2023-12-09T01:08:01.380" v="4776" actId="478"/>
          <ac:spMkLst>
            <pc:docMk/>
            <pc:sldMk cId="2922946391" sldId="330"/>
            <ac:spMk id="4" creationId="{6A0F36C9-1A64-EADE-9F05-E043404E7F95}"/>
          </ac:spMkLst>
        </pc:spChg>
        <pc:spChg chg="add del mod">
          <ac:chgData name="Siddhant Treasure" userId="7efa80ca-a854-49af-9e37-59d3b02bff15" providerId="ADAL" clId="{AD4DF003-3C39-2447-A107-1DAE06ACA1FA}" dt="2023-12-09T01:18:06.737" v="4945" actId="478"/>
          <ac:spMkLst>
            <pc:docMk/>
            <pc:sldMk cId="2922946391" sldId="330"/>
            <ac:spMk id="5" creationId="{2E31767A-5B0D-5305-7BA2-D326E048D2BA}"/>
          </ac:spMkLst>
        </pc:spChg>
        <pc:spChg chg="add del mod">
          <ac:chgData name="Siddhant Treasure" userId="7efa80ca-a854-49af-9e37-59d3b02bff15" providerId="ADAL" clId="{AD4DF003-3C39-2447-A107-1DAE06ACA1FA}" dt="2023-12-09T01:03:49.483" v="4752" actId="478"/>
          <ac:spMkLst>
            <pc:docMk/>
            <pc:sldMk cId="2922946391" sldId="330"/>
            <ac:spMk id="6" creationId="{A4B986F0-5462-F5EF-720D-030E3FA50DB0}"/>
          </ac:spMkLst>
        </pc:spChg>
        <pc:spChg chg="add del">
          <ac:chgData name="Siddhant Treasure" userId="7efa80ca-a854-49af-9e37-59d3b02bff15" providerId="ADAL" clId="{AD4DF003-3C39-2447-A107-1DAE06ACA1FA}" dt="2023-12-09T01:42:04.685" v="5202" actId="26606"/>
          <ac:spMkLst>
            <pc:docMk/>
            <pc:sldMk cId="2922946391" sldId="330"/>
            <ac:spMk id="7" creationId="{07154062-DEAF-0E28-1A6C-F303F2C760E5}"/>
          </ac:spMkLst>
        </pc:spChg>
        <pc:spChg chg="add del">
          <ac:chgData name="Siddhant Treasure" userId="7efa80ca-a854-49af-9e37-59d3b02bff15" providerId="ADAL" clId="{AD4DF003-3C39-2447-A107-1DAE06ACA1FA}" dt="2023-12-09T01:42:04.650" v="5200" actId="26606"/>
          <ac:spMkLst>
            <pc:docMk/>
            <pc:sldMk cId="2922946391" sldId="330"/>
            <ac:spMk id="7" creationId="{2907BE73-9D34-617E-8F43-FF66599B735E}"/>
          </ac:spMkLst>
        </pc:spChg>
        <pc:spChg chg="add del mod">
          <ac:chgData name="Siddhant Treasure" userId="7efa80ca-a854-49af-9e37-59d3b02bff15" providerId="ADAL" clId="{AD4DF003-3C39-2447-A107-1DAE06ACA1FA}" dt="2023-12-09T01:03:32.365" v="4747"/>
          <ac:spMkLst>
            <pc:docMk/>
            <pc:sldMk cId="2922946391" sldId="330"/>
            <ac:spMk id="9" creationId="{724F3B00-AE7A-D1D4-EE93-2B9AA8ABCF21}"/>
          </ac:spMkLst>
        </pc:spChg>
        <pc:spChg chg="add del mod">
          <ac:chgData name="Siddhant Treasure" userId="7efa80ca-a854-49af-9e37-59d3b02bff15" providerId="ADAL" clId="{AD4DF003-3C39-2447-A107-1DAE06ACA1FA}" dt="2023-12-09T01:08:03.467" v="4779" actId="478"/>
          <ac:spMkLst>
            <pc:docMk/>
            <pc:sldMk cId="2922946391" sldId="330"/>
            <ac:spMk id="11" creationId="{5BA4452E-974B-9249-E8C3-6097D752930A}"/>
          </ac:spMkLst>
        </pc:spChg>
        <pc:spChg chg="add del mod">
          <ac:chgData name="Siddhant Treasure" userId="7efa80ca-a854-49af-9e37-59d3b02bff15" providerId="ADAL" clId="{AD4DF003-3C39-2447-A107-1DAE06ACA1FA}" dt="2023-12-09T01:08:01.898" v="4778"/>
          <ac:spMkLst>
            <pc:docMk/>
            <pc:sldMk cId="2922946391" sldId="330"/>
            <ac:spMk id="12" creationId="{0ABDC469-4463-FA6A-8A97-B6CCDC1EF248}"/>
          </ac:spMkLst>
        </pc:spChg>
        <pc:spChg chg="add del mod topLvl">
          <ac:chgData name="Siddhant Treasure" userId="7efa80ca-a854-49af-9e37-59d3b02bff15" providerId="ADAL" clId="{AD4DF003-3C39-2447-A107-1DAE06ACA1FA}" dt="2023-12-09T01:27:12.028" v="5009" actId="165"/>
          <ac:spMkLst>
            <pc:docMk/>
            <pc:sldMk cId="2922946391" sldId="330"/>
            <ac:spMk id="13" creationId="{3239B28B-9103-7650-FC20-CCAF2C7A7708}"/>
          </ac:spMkLst>
        </pc:spChg>
        <pc:spChg chg="add del">
          <ac:chgData name="Siddhant Treasure" userId="7efa80ca-a854-49af-9e37-59d3b02bff15" providerId="ADAL" clId="{AD4DF003-3C39-2447-A107-1DAE06ACA1FA}" dt="2023-12-09T01:10:03.331" v="4785" actId="22"/>
          <ac:spMkLst>
            <pc:docMk/>
            <pc:sldMk cId="2922946391" sldId="330"/>
            <ac:spMk id="15" creationId="{BB088CFC-E1BF-5684-04D4-7BB08A74B937}"/>
          </ac:spMkLst>
        </pc:spChg>
        <pc:spChg chg="add del mod topLvl">
          <ac:chgData name="Siddhant Treasure" userId="7efa80ca-a854-49af-9e37-59d3b02bff15" providerId="ADAL" clId="{AD4DF003-3C39-2447-A107-1DAE06ACA1FA}" dt="2023-12-09T01:27:12.028" v="5009" actId="165"/>
          <ac:spMkLst>
            <pc:docMk/>
            <pc:sldMk cId="2922946391" sldId="330"/>
            <ac:spMk id="16" creationId="{14BD793B-25F6-3D14-EB12-FF9E4F2699D9}"/>
          </ac:spMkLst>
        </pc:spChg>
        <pc:spChg chg="add mod topLvl">
          <ac:chgData name="Siddhant Treasure" userId="7efa80ca-a854-49af-9e37-59d3b02bff15" providerId="ADAL" clId="{AD4DF003-3C39-2447-A107-1DAE06ACA1FA}" dt="2023-12-09T01:27:12.028" v="5009" actId="165"/>
          <ac:spMkLst>
            <pc:docMk/>
            <pc:sldMk cId="2922946391" sldId="330"/>
            <ac:spMk id="18" creationId="{A53A55CD-0B3A-66E9-2CC1-079F05FC84E3}"/>
          </ac:spMkLst>
        </pc:spChg>
        <pc:spChg chg="add mod topLvl">
          <ac:chgData name="Siddhant Treasure" userId="7efa80ca-a854-49af-9e37-59d3b02bff15" providerId="ADAL" clId="{AD4DF003-3C39-2447-A107-1DAE06ACA1FA}" dt="2023-12-09T01:27:15.136" v="5010" actId="165"/>
          <ac:spMkLst>
            <pc:docMk/>
            <pc:sldMk cId="2922946391" sldId="330"/>
            <ac:spMk id="19" creationId="{04AAA916-A4BF-4A44-7234-98E69B7302EC}"/>
          </ac:spMkLst>
        </pc:spChg>
        <pc:spChg chg="add mod topLvl">
          <ac:chgData name="Siddhant Treasure" userId="7efa80ca-a854-49af-9e37-59d3b02bff15" providerId="ADAL" clId="{AD4DF003-3C39-2447-A107-1DAE06ACA1FA}" dt="2023-12-09T01:27:15.136" v="5010" actId="165"/>
          <ac:spMkLst>
            <pc:docMk/>
            <pc:sldMk cId="2922946391" sldId="330"/>
            <ac:spMk id="20" creationId="{5D8734E4-EFA7-9E06-C834-C8B3E6FF79C1}"/>
          </ac:spMkLst>
        </pc:spChg>
        <pc:spChg chg="add mod topLvl">
          <ac:chgData name="Siddhant Treasure" userId="7efa80ca-a854-49af-9e37-59d3b02bff15" providerId="ADAL" clId="{AD4DF003-3C39-2447-A107-1DAE06ACA1FA}" dt="2023-12-09T01:27:12.028" v="5009" actId="165"/>
          <ac:spMkLst>
            <pc:docMk/>
            <pc:sldMk cId="2922946391" sldId="330"/>
            <ac:spMk id="21" creationId="{8398D85C-C799-DC6F-072D-649A6F4E7E1B}"/>
          </ac:spMkLst>
        </pc:spChg>
        <pc:spChg chg="add mod topLvl">
          <ac:chgData name="Siddhant Treasure" userId="7efa80ca-a854-49af-9e37-59d3b02bff15" providerId="ADAL" clId="{AD4DF003-3C39-2447-A107-1DAE06ACA1FA}" dt="2023-12-09T01:27:59.498" v="5025" actId="1076"/>
          <ac:spMkLst>
            <pc:docMk/>
            <pc:sldMk cId="2922946391" sldId="330"/>
            <ac:spMk id="22" creationId="{11F20162-AAFF-766C-C136-C961C710E0C4}"/>
          </ac:spMkLst>
        </pc:spChg>
        <pc:spChg chg="add mod topLvl">
          <ac:chgData name="Siddhant Treasure" userId="7efa80ca-a854-49af-9e37-59d3b02bff15" providerId="ADAL" clId="{AD4DF003-3C39-2447-A107-1DAE06ACA1FA}" dt="2023-12-09T01:27:15.136" v="5010" actId="165"/>
          <ac:spMkLst>
            <pc:docMk/>
            <pc:sldMk cId="2922946391" sldId="330"/>
            <ac:spMk id="23" creationId="{0CA1D396-B98E-9E18-F3A4-F3E054DFAC6C}"/>
          </ac:spMkLst>
        </pc:spChg>
        <pc:spChg chg="add mod topLvl">
          <ac:chgData name="Siddhant Treasure" userId="7efa80ca-a854-49af-9e37-59d3b02bff15" providerId="ADAL" clId="{AD4DF003-3C39-2447-A107-1DAE06ACA1FA}" dt="2023-12-09T01:27:56.363" v="5024" actId="1076"/>
          <ac:spMkLst>
            <pc:docMk/>
            <pc:sldMk cId="2922946391" sldId="330"/>
            <ac:spMk id="30" creationId="{F7906587-D322-8735-0667-C043B8B28BFD}"/>
          </ac:spMkLst>
        </pc:spChg>
        <pc:spChg chg="add del">
          <ac:chgData name="Siddhant Treasure" userId="7efa80ca-a854-49af-9e37-59d3b02bff15" providerId="ADAL" clId="{AD4DF003-3C39-2447-A107-1DAE06ACA1FA}" dt="2023-12-09T01:27:40.854" v="5020" actId="22"/>
          <ac:spMkLst>
            <pc:docMk/>
            <pc:sldMk cId="2922946391" sldId="330"/>
            <ac:spMk id="36" creationId="{B6F7D0AD-375B-D90B-82E0-60F81A2C3B75}"/>
          </ac:spMkLst>
        </pc:spChg>
        <pc:spChg chg="add del">
          <ac:chgData name="Siddhant Treasure" userId="7efa80ca-a854-49af-9e37-59d3b02bff15" providerId="ADAL" clId="{AD4DF003-3C39-2447-A107-1DAE06ACA1FA}" dt="2023-12-09T01:42:04.685" v="5202" actId="26606"/>
          <ac:spMkLst>
            <pc:docMk/>
            <pc:sldMk cId="2922946391" sldId="330"/>
            <ac:spMk id="42" creationId="{9E1D4670-D838-53AA-1AB5-E3BAA91BAD19}"/>
          </ac:spMkLst>
        </pc:spChg>
        <pc:spChg chg="add del">
          <ac:chgData name="Siddhant Treasure" userId="7efa80ca-a854-49af-9e37-59d3b02bff15" providerId="ADAL" clId="{AD4DF003-3C39-2447-A107-1DAE06ACA1FA}" dt="2023-12-09T01:42:04.650" v="5200" actId="26606"/>
          <ac:spMkLst>
            <pc:docMk/>
            <pc:sldMk cId="2922946391" sldId="330"/>
            <ac:spMk id="42" creationId="{B8864E31-0448-C535-DC79-4754929E8597}"/>
          </ac:spMkLst>
        </pc:spChg>
        <pc:spChg chg="add del">
          <ac:chgData name="Siddhant Treasure" userId="7efa80ca-a854-49af-9e37-59d3b02bff15" providerId="ADAL" clId="{AD4DF003-3C39-2447-A107-1DAE06ACA1FA}" dt="2023-12-09T01:42:02.524" v="5197" actId="26606"/>
          <ac:spMkLst>
            <pc:docMk/>
            <pc:sldMk cId="2922946391" sldId="330"/>
            <ac:spMk id="49" creationId="{B00278AE-C62A-3610-2127-E5F5BEDC2228}"/>
          </ac:spMkLst>
        </pc:spChg>
        <pc:spChg chg="add del">
          <ac:chgData name="Siddhant Treasure" userId="7efa80ca-a854-49af-9e37-59d3b02bff15" providerId="ADAL" clId="{AD4DF003-3C39-2447-A107-1DAE06ACA1FA}" dt="2023-12-09T01:42:04.650" v="5200" actId="26606"/>
          <ac:spMkLst>
            <pc:docMk/>
            <pc:sldMk cId="2922946391" sldId="330"/>
            <ac:spMk id="60" creationId="{2AB11B05-5E59-5B88-D8DB-0E975DEAE49E}"/>
          </ac:spMkLst>
        </pc:spChg>
        <pc:spChg chg="add">
          <ac:chgData name="Siddhant Treasure" userId="7efa80ca-a854-49af-9e37-59d3b02bff15" providerId="ADAL" clId="{AD4DF003-3C39-2447-A107-1DAE06ACA1FA}" dt="2023-12-09T01:42:04.685" v="5202" actId="26606"/>
          <ac:spMkLst>
            <pc:docMk/>
            <pc:sldMk cId="2922946391" sldId="330"/>
            <ac:spMk id="72" creationId="{B00278AE-C62A-3610-2127-E5F5BEDC2228}"/>
          </ac:spMkLst>
        </pc:spChg>
        <pc:spChg chg="add del mod replId">
          <ac:chgData name="Siddhant Treasure" userId="7efa80ca-a854-49af-9e37-59d3b02bff15" providerId="ADAL" clId="{AD4DF003-3C39-2447-A107-1DAE06ACA1FA}" dt="2023-12-09T01:42:04.685" v="5202" actId="26606"/>
          <ac:spMkLst>
            <pc:docMk/>
            <pc:sldMk cId="2922946391" sldId="330"/>
            <ac:spMk id="74" creationId="{DA505506-8AAF-E5C8-9FB8-57A079F723EF}"/>
          </ac:spMkLst>
        </pc:spChg>
        <pc:spChg chg="add mod replId">
          <ac:chgData name="Siddhant Treasure" userId="7efa80ca-a854-49af-9e37-59d3b02bff15" providerId="ADAL" clId="{AD4DF003-3C39-2447-A107-1DAE06ACA1FA}" dt="2023-12-09T01:42:04.660" v="5201" actId="26606"/>
          <ac:spMkLst>
            <pc:docMk/>
            <pc:sldMk cId="2922946391" sldId="330"/>
            <ac:spMk id="75" creationId="{508F6208-8C7F-2B4A-6D43-3CD2C83BBB44}"/>
          </ac:spMkLst>
        </pc:spChg>
        <pc:spChg chg="add mod replId">
          <ac:chgData name="Siddhant Treasure" userId="7efa80ca-a854-49af-9e37-59d3b02bff15" providerId="ADAL" clId="{AD4DF003-3C39-2447-A107-1DAE06ACA1FA}" dt="2023-12-09T01:42:04.660" v="5201" actId="26606"/>
          <ac:spMkLst>
            <pc:docMk/>
            <pc:sldMk cId="2922946391" sldId="330"/>
            <ac:spMk id="76" creationId="{BF045052-A59F-2ECB-6294-83732A385D73}"/>
          </ac:spMkLst>
        </pc:spChg>
        <pc:spChg chg="add mod replId">
          <ac:chgData name="Siddhant Treasure" userId="7efa80ca-a854-49af-9e37-59d3b02bff15" providerId="ADAL" clId="{AD4DF003-3C39-2447-A107-1DAE06ACA1FA}" dt="2023-12-09T01:42:04.660" v="5201" actId="26606"/>
          <ac:spMkLst>
            <pc:docMk/>
            <pc:sldMk cId="2922946391" sldId="330"/>
            <ac:spMk id="77" creationId="{62E1F94B-F2FF-9F08-6C33-E7B112DCF910}"/>
          </ac:spMkLst>
        </pc:spChg>
        <pc:spChg chg="add mod replId">
          <ac:chgData name="Siddhant Treasure" userId="7efa80ca-a854-49af-9e37-59d3b02bff15" providerId="ADAL" clId="{AD4DF003-3C39-2447-A107-1DAE06ACA1FA}" dt="2023-12-09T01:42:04.660" v="5201" actId="26606"/>
          <ac:spMkLst>
            <pc:docMk/>
            <pc:sldMk cId="2922946391" sldId="330"/>
            <ac:spMk id="78" creationId="{A90A8DBE-D78C-FDFD-87FD-8102E6A53FE5}"/>
          </ac:spMkLst>
        </pc:spChg>
        <pc:spChg chg="add mod replId">
          <ac:chgData name="Siddhant Treasure" userId="7efa80ca-a854-49af-9e37-59d3b02bff15" providerId="ADAL" clId="{AD4DF003-3C39-2447-A107-1DAE06ACA1FA}" dt="2023-12-09T01:42:04.660" v="5201" actId="26606"/>
          <ac:spMkLst>
            <pc:docMk/>
            <pc:sldMk cId="2922946391" sldId="330"/>
            <ac:spMk id="79" creationId="{1756CA96-E9B3-EB5E-06E3-15CAA6E1515D}"/>
          </ac:spMkLst>
        </pc:spChg>
        <pc:spChg chg="add del mod replId">
          <ac:chgData name="Siddhant Treasure" userId="7efa80ca-a854-49af-9e37-59d3b02bff15" providerId="ADAL" clId="{AD4DF003-3C39-2447-A107-1DAE06ACA1FA}" dt="2023-12-09T01:42:04.685" v="5202" actId="26606"/>
          <ac:spMkLst>
            <pc:docMk/>
            <pc:sldMk cId="2922946391" sldId="330"/>
            <ac:spMk id="82" creationId="{C4008753-C630-053A-3D6C-DA0DBF9F3F61}"/>
          </ac:spMkLst>
        </pc:spChg>
        <pc:grpChg chg="add del mod">
          <ac:chgData name="Siddhant Treasure" userId="7efa80ca-a854-49af-9e37-59d3b02bff15" providerId="ADAL" clId="{AD4DF003-3C39-2447-A107-1DAE06ACA1FA}" dt="2023-12-09T01:27:15.136" v="5010" actId="165"/>
          <ac:grpSpMkLst>
            <pc:docMk/>
            <pc:sldMk cId="2922946391" sldId="330"/>
            <ac:grpSpMk id="31" creationId="{17D4CBFB-1F0D-2048-5991-DBF478DA289C}"/>
          </ac:grpSpMkLst>
        </pc:grpChg>
        <pc:grpChg chg="add del">
          <ac:chgData name="Siddhant Treasure" userId="7efa80ca-a854-49af-9e37-59d3b02bff15" providerId="ADAL" clId="{AD4DF003-3C39-2447-A107-1DAE06ACA1FA}" dt="2023-12-09T01:27:12.028" v="5009" actId="165"/>
          <ac:grpSpMkLst>
            <pc:docMk/>
            <pc:sldMk cId="2922946391" sldId="330"/>
            <ac:grpSpMk id="32" creationId="{732D11B3-AB0A-EECB-1834-D7D2C76AE4AC}"/>
          </ac:grpSpMkLst>
        </pc:grpChg>
        <pc:grpChg chg="add del">
          <ac:chgData name="Siddhant Treasure" userId="7efa80ca-a854-49af-9e37-59d3b02bff15" providerId="ADAL" clId="{AD4DF003-3C39-2447-A107-1DAE06ACA1FA}" dt="2023-12-09T01:42:04.650" v="5200" actId="26606"/>
          <ac:grpSpMkLst>
            <pc:docMk/>
            <pc:sldMk cId="2922946391" sldId="330"/>
            <ac:grpSpMk id="33" creationId="{2324A01C-C278-F031-64A5-73CAD7C02DBC}"/>
          </ac:grpSpMkLst>
        </pc:grpChg>
        <pc:grpChg chg="add del mod">
          <ac:chgData name="Siddhant Treasure" userId="7efa80ca-a854-49af-9e37-59d3b02bff15" providerId="ADAL" clId="{AD4DF003-3C39-2447-A107-1DAE06ACA1FA}" dt="2023-12-09T01:43:30.485" v="5219" actId="1076"/>
          <ac:grpSpMkLst>
            <pc:docMk/>
            <pc:sldMk cId="2922946391" sldId="330"/>
            <ac:grpSpMk id="33" creationId="{48523E14-73C1-1044-A03E-04057908BCF8}"/>
          </ac:grpSpMkLst>
        </pc:grpChg>
        <pc:grpChg chg="add del">
          <ac:chgData name="Siddhant Treasure" userId="7efa80ca-a854-49af-9e37-59d3b02bff15" providerId="ADAL" clId="{AD4DF003-3C39-2447-A107-1DAE06ACA1FA}" dt="2023-12-09T01:39:22.660" v="5159" actId="478"/>
          <ac:grpSpMkLst>
            <pc:docMk/>
            <pc:sldMk cId="2922946391" sldId="330"/>
            <ac:grpSpMk id="38" creationId="{BC06AF8E-91A9-F47F-B68C-B0CCB10B2D0E}"/>
          </ac:grpSpMkLst>
        </pc:grpChg>
        <pc:grpChg chg="add del">
          <ac:chgData name="Siddhant Treasure" userId="7efa80ca-a854-49af-9e37-59d3b02bff15" providerId="ADAL" clId="{AD4DF003-3C39-2447-A107-1DAE06ACA1FA}" dt="2023-12-09T01:39:22.660" v="5159" actId="478"/>
          <ac:grpSpMkLst>
            <pc:docMk/>
            <pc:sldMk cId="2922946391" sldId="330"/>
            <ac:grpSpMk id="39" creationId="{F732CEE1-1566-843B-2D1E-C3B32E182965}"/>
          </ac:grpSpMkLst>
        </pc:grpChg>
        <pc:grpChg chg="add del mod replId">
          <ac:chgData name="Siddhant Treasure" userId="7efa80ca-a854-49af-9e37-59d3b02bff15" providerId="ADAL" clId="{AD4DF003-3C39-2447-A107-1DAE06ACA1FA}" dt="2023-12-09T01:42:04.685" v="5202" actId="26606"/>
          <ac:grpSpMkLst>
            <pc:docMk/>
            <pc:sldMk cId="2922946391" sldId="330"/>
            <ac:grpSpMk id="80" creationId="{2B070999-EFA6-284A-63F8-C96A9E068B27}"/>
          </ac:grpSpMkLst>
        </pc:grpChg>
        <pc:picChg chg="add del mod topLvl">
          <ac:chgData name="Siddhant Treasure" userId="7efa80ca-a854-49af-9e37-59d3b02bff15" providerId="ADAL" clId="{AD4DF003-3C39-2447-A107-1DAE06ACA1FA}" dt="2023-12-09T01:27:18.860" v="5012" actId="478"/>
          <ac:picMkLst>
            <pc:docMk/>
            <pc:sldMk cId="2922946391" sldId="330"/>
            <ac:picMk id="8" creationId="{EDBEE045-C3EB-2FE0-7F66-AF0921CCCAB1}"/>
          </ac:picMkLst>
        </pc:picChg>
        <pc:picChg chg="add del mod topLvl">
          <ac:chgData name="Siddhant Treasure" userId="7efa80ca-a854-49af-9e37-59d3b02bff15" providerId="ADAL" clId="{AD4DF003-3C39-2447-A107-1DAE06ACA1FA}" dt="2023-12-09T01:27:17.888" v="5011" actId="478"/>
          <ac:picMkLst>
            <pc:docMk/>
            <pc:sldMk cId="2922946391" sldId="330"/>
            <ac:picMk id="10" creationId="{D68FABFA-7962-78D1-7F0B-0B3D01C628E2}"/>
          </ac:picMkLst>
        </pc:picChg>
        <pc:picChg chg="mod">
          <ac:chgData name="Siddhant Treasure" userId="7efa80ca-a854-49af-9e37-59d3b02bff15" providerId="ADAL" clId="{AD4DF003-3C39-2447-A107-1DAE06ACA1FA}" dt="2023-12-09T01:42:10.467" v="5203" actId="27614"/>
          <ac:picMkLst>
            <pc:docMk/>
            <pc:sldMk cId="2922946391" sldId="330"/>
            <ac:picMk id="27" creationId="{653285EB-0E3F-60F5-1790-B3E36697A765}"/>
          </ac:picMkLst>
        </pc:picChg>
        <pc:picChg chg="add mod">
          <ac:chgData name="Siddhant Treasure" userId="7efa80ca-a854-49af-9e37-59d3b02bff15" providerId="ADAL" clId="{AD4DF003-3C39-2447-A107-1DAE06ACA1FA}" dt="2023-12-09T01:27:50.056" v="5023" actId="1076"/>
          <ac:picMkLst>
            <pc:docMk/>
            <pc:sldMk cId="2922946391" sldId="330"/>
            <ac:picMk id="34" creationId="{AB1666F9-0578-DF78-7B60-869DD319BE39}"/>
          </ac:picMkLst>
        </pc:picChg>
        <pc:picChg chg="add mod">
          <ac:chgData name="Siddhant Treasure" userId="7efa80ca-a854-49af-9e37-59d3b02bff15" providerId="ADAL" clId="{AD4DF003-3C39-2447-A107-1DAE06ACA1FA}" dt="2023-12-09T01:27:46.725" v="5022" actId="1076"/>
          <ac:picMkLst>
            <pc:docMk/>
            <pc:sldMk cId="2922946391" sldId="330"/>
            <ac:picMk id="37" creationId="{FA281848-9B0C-7233-2061-4EE62EA23DE4}"/>
          </ac:picMkLst>
        </pc:picChg>
        <pc:picChg chg="add del mod">
          <ac:chgData name="Siddhant Treasure" userId="7efa80ca-a854-49af-9e37-59d3b02bff15" providerId="ADAL" clId="{AD4DF003-3C39-2447-A107-1DAE06ACA1FA}" dt="2023-12-09T01:41:45.148" v="5192" actId="21"/>
          <ac:picMkLst>
            <pc:docMk/>
            <pc:sldMk cId="2922946391" sldId="330"/>
            <ac:picMk id="40" creationId="{2528E165-36AE-D787-240C-2DE27163194B}"/>
          </ac:picMkLst>
        </pc:picChg>
        <pc:picChg chg="add del mod">
          <ac:chgData name="Siddhant Treasure" userId="7efa80ca-a854-49af-9e37-59d3b02bff15" providerId="ADAL" clId="{AD4DF003-3C39-2447-A107-1DAE06ACA1FA}" dt="2023-12-09T01:41:45.148" v="5192" actId="21"/>
          <ac:picMkLst>
            <pc:docMk/>
            <pc:sldMk cId="2922946391" sldId="330"/>
            <ac:picMk id="41" creationId="{626A51C7-22A8-6795-96A1-5125ACB6747B}"/>
          </ac:picMkLst>
        </pc:picChg>
        <pc:picChg chg="add del">
          <ac:chgData name="Siddhant Treasure" userId="7efa80ca-a854-49af-9e37-59d3b02bff15" providerId="ADAL" clId="{AD4DF003-3C39-2447-A107-1DAE06ACA1FA}" dt="2023-12-09T01:42:04.650" v="5200" actId="26606"/>
          <ac:picMkLst>
            <pc:docMk/>
            <pc:sldMk cId="2922946391" sldId="330"/>
            <ac:picMk id="43" creationId="{8F6FB171-6DE9-8F1B-47D7-927FB9EC222D}"/>
          </ac:picMkLst>
        </pc:picChg>
        <pc:picChg chg="add del mod">
          <ac:chgData name="Siddhant Treasure" userId="7efa80ca-a854-49af-9e37-59d3b02bff15" providerId="ADAL" clId="{AD4DF003-3C39-2447-A107-1DAE06ACA1FA}" dt="2023-12-09T01:43:25.264" v="5217" actId="1076"/>
          <ac:picMkLst>
            <pc:docMk/>
            <pc:sldMk cId="2922946391" sldId="330"/>
            <ac:picMk id="43" creationId="{C1AECA65-4F86-802B-9417-3B01A5E7D238}"/>
          </ac:picMkLst>
        </pc:picChg>
        <pc:picChg chg="add del mod">
          <ac:chgData name="Siddhant Treasure" userId="7efa80ca-a854-49af-9e37-59d3b02bff15" providerId="ADAL" clId="{AD4DF003-3C39-2447-A107-1DAE06ACA1FA}" dt="2023-12-09T01:43:27.117" v="5218" actId="1076"/>
          <ac:picMkLst>
            <pc:docMk/>
            <pc:sldMk cId="2922946391" sldId="330"/>
            <ac:picMk id="44" creationId="{1A2611A3-B891-C134-5443-C5A5321CA78B}"/>
          </ac:picMkLst>
        </pc:picChg>
        <pc:picChg chg="add del">
          <ac:chgData name="Siddhant Treasure" userId="7efa80ca-a854-49af-9e37-59d3b02bff15" providerId="ADAL" clId="{AD4DF003-3C39-2447-A107-1DAE06ACA1FA}" dt="2023-12-09T01:42:04.650" v="5200" actId="26606"/>
          <ac:picMkLst>
            <pc:docMk/>
            <pc:sldMk cId="2922946391" sldId="330"/>
            <ac:picMk id="44" creationId="{2DA2714D-646C-9284-9B4E-6E3926478A03}"/>
          </ac:picMkLst>
        </pc:picChg>
        <pc:picChg chg="add mod replId">
          <ac:chgData name="Siddhant Treasure" userId="7efa80ca-a854-49af-9e37-59d3b02bff15" providerId="ADAL" clId="{AD4DF003-3C39-2447-A107-1DAE06ACA1FA}" dt="2023-12-09T01:42:04.660" v="5201" actId="26606"/>
          <ac:picMkLst>
            <pc:docMk/>
            <pc:sldMk cId="2922946391" sldId="330"/>
            <ac:picMk id="81" creationId="{6E09E4BE-A22D-E638-8E99-2AD39C902533}"/>
          </ac:picMkLst>
        </pc:picChg>
        <pc:picChg chg="add del mod replId">
          <ac:chgData name="Siddhant Treasure" userId="7efa80ca-a854-49af-9e37-59d3b02bff15" providerId="ADAL" clId="{AD4DF003-3C39-2447-A107-1DAE06ACA1FA}" dt="2023-12-09T01:42:04.685" v="5202" actId="26606"/>
          <ac:picMkLst>
            <pc:docMk/>
            <pc:sldMk cId="2922946391" sldId="330"/>
            <ac:picMk id="83" creationId="{EA22D61F-EEEB-122E-6BF7-AE2291D55ED0}"/>
          </ac:picMkLst>
        </pc:picChg>
        <pc:picChg chg="add del mod replId">
          <ac:chgData name="Siddhant Treasure" userId="7efa80ca-a854-49af-9e37-59d3b02bff15" providerId="ADAL" clId="{AD4DF003-3C39-2447-A107-1DAE06ACA1FA}" dt="2023-12-09T01:42:04.685" v="5202" actId="26606"/>
          <ac:picMkLst>
            <pc:docMk/>
            <pc:sldMk cId="2922946391" sldId="330"/>
            <ac:picMk id="84" creationId="{4C73D874-0695-7935-00BB-77AF626251E9}"/>
          </ac:picMkLst>
        </pc:picChg>
        <pc:cxnChg chg="add del">
          <ac:chgData name="Siddhant Treasure" userId="7efa80ca-a854-49af-9e37-59d3b02bff15" providerId="ADAL" clId="{AD4DF003-3C39-2447-A107-1DAE06ACA1FA}" dt="2023-12-09T01:42:02.524" v="5197" actId="26606"/>
          <ac:cxnSpMkLst>
            <pc:docMk/>
            <pc:sldMk cId="2922946391" sldId="330"/>
            <ac:cxnSpMk id="51" creationId="{249EDD1B-F94D-B4E6-ACAA-566B9A26FDE3}"/>
          </ac:cxnSpMkLst>
        </pc:cxnChg>
        <pc:cxnChg chg="add del">
          <ac:chgData name="Siddhant Treasure" userId="7efa80ca-a854-49af-9e37-59d3b02bff15" providerId="ADAL" clId="{AD4DF003-3C39-2447-A107-1DAE06ACA1FA}" dt="2023-12-09T01:42:04.650" v="5200" actId="26606"/>
          <ac:cxnSpMkLst>
            <pc:docMk/>
            <pc:sldMk cId="2922946391" sldId="330"/>
            <ac:cxnSpMk id="59" creationId="{1503BFE4-729B-D9D0-C17B-501E6AF1127A}"/>
          </ac:cxnSpMkLst>
        </pc:cxnChg>
        <pc:cxnChg chg="add">
          <ac:chgData name="Siddhant Treasure" userId="7efa80ca-a854-49af-9e37-59d3b02bff15" providerId="ADAL" clId="{AD4DF003-3C39-2447-A107-1DAE06ACA1FA}" dt="2023-12-09T01:42:04.685" v="5202" actId="26606"/>
          <ac:cxnSpMkLst>
            <pc:docMk/>
            <pc:sldMk cId="2922946391" sldId="330"/>
            <ac:cxnSpMk id="73" creationId="{249EDD1B-F94D-B4E6-ACAA-566B9A26FDE3}"/>
          </ac:cxnSpMkLst>
        </pc:cxnChg>
      </pc:sldChg>
      <pc:sldChg chg="delSp add del mod">
        <pc:chgData name="Siddhant Treasure" userId="7efa80ca-a854-49af-9e37-59d3b02bff15" providerId="ADAL" clId="{AD4DF003-3C39-2447-A107-1DAE06ACA1FA}" dt="2023-12-09T01:53:38.430" v="5451" actId="2696"/>
        <pc:sldMkLst>
          <pc:docMk/>
          <pc:sldMk cId="475724564" sldId="331"/>
        </pc:sldMkLst>
        <pc:spChg chg="del">
          <ac:chgData name="Siddhant Treasure" userId="7efa80ca-a854-49af-9e37-59d3b02bff15" providerId="ADAL" clId="{AD4DF003-3C39-2447-A107-1DAE06ACA1FA}" dt="2023-12-09T01:53:36.303" v="5450" actId="478"/>
          <ac:spMkLst>
            <pc:docMk/>
            <pc:sldMk cId="475724564" sldId="331"/>
            <ac:spMk id="650" creationId="{6E0698E9-8A52-F28B-2C72-7D6A218CE0C7}"/>
          </ac:spMkLst>
        </pc:spChg>
      </pc:sldChg>
      <pc:sldChg chg="modSp del mod">
        <pc:chgData name="Siddhant Treasure" userId="7efa80ca-a854-49af-9e37-59d3b02bff15" providerId="ADAL" clId="{AD4DF003-3C39-2447-A107-1DAE06ACA1FA}" dt="2023-12-09T00:50:12.024" v="4660" actId="2696"/>
        <pc:sldMkLst>
          <pc:docMk/>
          <pc:sldMk cId="2075721772" sldId="331"/>
        </pc:sldMkLst>
        <pc:spChg chg="mod">
          <ac:chgData name="Siddhant Treasure" userId="7efa80ca-a854-49af-9e37-59d3b02bff15" providerId="ADAL" clId="{AD4DF003-3C39-2447-A107-1DAE06ACA1FA}" dt="2023-12-09T00:21:14.679" v="4116" actId="167"/>
          <ac:spMkLst>
            <pc:docMk/>
            <pc:sldMk cId="2075721772" sldId="331"/>
            <ac:spMk id="38" creationId="{A776C6A5-491A-618B-9855-0604A35D2861}"/>
          </ac:spMkLst>
        </pc:spChg>
        <pc:spChg chg="mod">
          <ac:chgData name="Siddhant Treasure" userId="7efa80ca-a854-49af-9e37-59d3b02bff15" providerId="ADAL" clId="{AD4DF003-3C39-2447-A107-1DAE06ACA1FA}" dt="2023-12-09T00:21:14.679" v="4116" actId="167"/>
          <ac:spMkLst>
            <pc:docMk/>
            <pc:sldMk cId="2075721772" sldId="331"/>
            <ac:spMk id="39" creationId="{00AEE3D5-D70E-019D-D5A4-7195027E2C41}"/>
          </ac:spMkLst>
        </pc:spChg>
      </pc:sldChg>
      <pc:sldChg chg="addSp delSp modSp new del mod">
        <pc:chgData name="Siddhant Treasure" userId="7efa80ca-a854-49af-9e37-59d3b02bff15" providerId="ADAL" clId="{AD4DF003-3C39-2447-A107-1DAE06ACA1FA}" dt="2023-12-09T01:53:44.419" v="5459" actId="2696"/>
        <pc:sldMkLst>
          <pc:docMk/>
          <pc:sldMk cId="1434441097" sldId="332"/>
        </pc:sldMkLst>
        <pc:spChg chg="mod">
          <ac:chgData name="Siddhant Treasure" userId="7efa80ca-a854-49af-9e37-59d3b02bff15" providerId="ADAL" clId="{AD4DF003-3C39-2447-A107-1DAE06ACA1FA}" dt="2023-12-09T01:29:09.133" v="5035"/>
          <ac:spMkLst>
            <pc:docMk/>
            <pc:sldMk cId="1434441097" sldId="332"/>
            <ac:spMk id="3" creationId="{A103274C-F496-FD26-8DE0-532FE3DF9C72}"/>
          </ac:spMkLst>
        </pc:spChg>
        <pc:spChg chg="mod">
          <ac:chgData name="Siddhant Treasure" userId="7efa80ca-a854-49af-9e37-59d3b02bff15" providerId="ADAL" clId="{AD4DF003-3C39-2447-A107-1DAE06ACA1FA}" dt="2023-12-09T01:29:09.133" v="5035"/>
          <ac:spMkLst>
            <pc:docMk/>
            <pc:sldMk cId="1434441097" sldId="332"/>
            <ac:spMk id="4" creationId="{CE8A6195-911B-BBD0-A338-F8236CD31A69}"/>
          </ac:spMkLst>
        </pc:spChg>
        <pc:spChg chg="mod">
          <ac:chgData name="Siddhant Treasure" userId="7efa80ca-a854-49af-9e37-59d3b02bff15" providerId="ADAL" clId="{AD4DF003-3C39-2447-A107-1DAE06ACA1FA}" dt="2023-12-09T01:29:09.133" v="5035"/>
          <ac:spMkLst>
            <pc:docMk/>
            <pc:sldMk cId="1434441097" sldId="332"/>
            <ac:spMk id="5" creationId="{14E31FB4-0158-7717-E745-0764B6689BAB}"/>
          </ac:spMkLst>
        </pc:spChg>
        <pc:spChg chg="mod">
          <ac:chgData name="Siddhant Treasure" userId="7efa80ca-a854-49af-9e37-59d3b02bff15" providerId="ADAL" clId="{AD4DF003-3C39-2447-A107-1DAE06ACA1FA}" dt="2023-12-09T01:29:09.133" v="5035"/>
          <ac:spMkLst>
            <pc:docMk/>
            <pc:sldMk cId="1434441097" sldId="332"/>
            <ac:spMk id="6" creationId="{F524B9A6-65F4-3BF2-0B95-4648FA077212}"/>
          </ac:spMkLst>
        </pc:spChg>
        <pc:spChg chg="mod">
          <ac:chgData name="Siddhant Treasure" userId="7efa80ca-a854-49af-9e37-59d3b02bff15" providerId="ADAL" clId="{AD4DF003-3C39-2447-A107-1DAE06ACA1FA}" dt="2023-12-09T01:29:09.133" v="5035"/>
          <ac:spMkLst>
            <pc:docMk/>
            <pc:sldMk cId="1434441097" sldId="332"/>
            <ac:spMk id="7" creationId="{B6177FA7-3A58-ABF3-9AE3-B049D072C0B7}"/>
          </ac:spMkLst>
        </pc:spChg>
        <pc:spChg chg="mod">
          <ac:chgData name="Siddhant Treasure" userId="7efa80ca-a854-49af-9e37-59d3b02bff15" providerId="ADAL" clId="{AD4DF003-3C39-2447-A107-1DAE06ACA1FA}" dt="2023-12-09T01:29:28.130" v="5042" actId="14100"/>
          <ac:spMkLst>
            <pc:docMk/>
            <pc:sldMk cId="1434441097" sldId="332"/>
            <ac:spMk id="10" creationId="{0C2AA9F4-A28D-6726-25F1-D7A4AED13C08}"/>
          </ac:spMkLst>
        </pc:spChg>
        <pc:spChg chg="mod">
          <ac:chgData name="Siddhant Treasure" userId="7efa80ca-a854-49af-9e37-59d3b02bff15" providerId="ADAL" clId="{AD4DF003-3C39-2447-A107-1DAE06ACA1FA}" dt="2023-12-09T01:29:16.615" v="5037" actId="14100"/>
          <ac:spMkLst>
            <pc:docMk/>
            <pc:sldMk cId="1434441097" sldId="332"/>
            <ac:spMk id="11" creationId="{7DEE06F3-5635-1440-FC0F-54591DC2952F}"/>
          </ac:spMkLst>
        </pc:spChg>
        <pc:spChg chg="mod">
          <ac:chgData name="Siddhant Treasure" userId="7efa80ca-a854-49af-9e37-59d3b02bff15" providerId="ADAL" clId="{AD4DF003-3C39-2447-A107-1DAE06ACA1FA}" dt="2023-12-09T01:29:09.133" v="5035"/>
          <ac:spMkLst>
            <pc:docMk/>
            <pc:sldMk cId="1434441097" sldId="332"/>
            <ac:spMk id="12" creationId="{8A206BF6-08C7-C008-7BD2-6D7A97F268DD}"/>
          </ac:spMkLst>
        </pc:spChg>
        <pc:spChg chg="del mod">
          <ac:chgData name="Siddhant Treasure" userId="7efa80ca-a854-49af-9e37-59d3b02bff15" providerId="ADAL" clId="{AD4DF003-3C39-2447-A107-1DAE06ACA1FA}" dt="2023-12-09T01:29:20.197" v="5038" actId="478"/>
          <ac:spMkLst>
            <pc:docMk/>
            <pc:sldMk cId="1434441097" sldId="332"/>
            <ac:spMk id="13" creationId="{DAB05E35-A581-E4C1-04E4-04C43FE15131}"/>
          </ac:spMkLst>
        </pc:spChg>
        <pc:spChg chg="mod">
          <ac:chgData name="Siddhant Treasure" userId="7efa80ca-a854-49af-9e37-59d3b02bff15" providerId="ADAL" clId="{AD4DF003-3C39-2447-A107-1DAE06ACA1FA}" dt="2023-12-09T01:29:11.752" v="5036" actId="20577"/>
          <ac:spMkLst>
            <pc:docMk/>
            <pc:sldMk cId="1434441097" sldId="332"/>
            <ac:spMk id="14" creationId="{E4B758F5-74E2-E09B-C74A-00AC91CBF900}"/>
          </ac:spMkLst>
        </pc:spChg>
        <pc:spChg chg="mod topLvl">
          <ac:chgData name="Siddhant Treasure" userId="7efa80ca-a854-49af-9e37-59d3b02bff15" providerId="ADAL" clId="{AD4DF003-3C39-2447-A107-1DAE06ACA1FA}" dt="2023-12-09T01:34:25.277" v="5095" actId="1076"/>
          <ac:spMkLst>
            <pc:docMk/>
            <pc:sldMk cId="1434441097" sldId="332"/>
            <ac:spMk id="17" creationId="{1506B0C1-43F9-F268-9CEE-64F6022C0FD5}"/>
          </ac:spMkLst>
        </pc:spChg>
        <pc:spChg chg="mod topLvl">
          <ac:chgData name="Siddhant Treasure" userId="7efa80ca-a854-49af-9e37-59d3b02bff15" providerId="ADAL" clId="{AD4DF003-3C39-2447-A107-1DAE06ACA1FA}" dt="2023-12-09T01:34:25.277" v="5095" actId="1076"/>
          <ac:spMkLst>
            <pc:docMk/>
            <pc:sldMk cId="1434441097" sldId="332"/>
            <ac:spMk id="18" creationId="{5D964F02-456A-ECA8-19C0-4CC110DB42DE}"/>
          </ac:spMkLst>
        </pc:spChg>
        <pc:spChg chg="mod topLvl">
          <ac:chgData name="Siddhant Treasure" userId="7efa80ca-a854-49af-9e37-59d3b02bff15" providerId="ADAL" clId="{AD4DF003-3C39-2447-A107-1DAE06ACA1FA}" dt="2023-12-09T01:34:25.277" v="5095" actId="1076"/>
          <ac:spMkLst>
            <pc:docMk/>
            <pc:sldMk cId="1434441097" sldId="332"/>
            <ac:spMk id="19" creationId="{11CAD7A3-50BC-22C3-1FED-BF3C5FA93262}"/>
          </ac:spMkLst>
        </pc:spChg>
        <pc:spChg chg="del mod topLvl">
          <ac:chgData name="Siddhant Treasure" userId="7efa80ca-a854-49af-9e37-59d3b02bff15" providerId="ADAL" clId="{AD4DF003-3C39-2447-A107-1DAE06ACA1FA}" dt="2023-12-09T01:31:11.042" v="5064" actId="478"/>
          <ac:spMkLst>
            <pc:docMk/>
            <pc:sldMk cId="1434441097" sldId="332"/>
            <ac:spMk id="20" creationId="{D2AE850E-B88E-E4B8-6E75-D3DACB599B7F}"/>
          </ac:spMkLst>
        </pc:spChg>
        <pc:spChg chg="add mod">
          <ac:chgData name="Siddhant Treasure" userId="7efa80ca-a854-49af-9e37-59d3b02bff15" providerId="ADAL" clId="{AD4DF003-3C39-2447-A107-1DAE06ACA1FA}" dt="2023-12-09T01:39:35.048" v="5161" actId="1076"/>
          <ac:spMkLst>
            <pc:docMk/>
            <pc:sldMk cId="1434441097" sldId="332"/>
            <ac:spMk id="24" creationId="{577550A6-3DCB-C8C6-3F69-E534211B6C23}"/>
          </ac:spMkLst>
        </pc:spChg>
        <pc:spChg chg="add del mod">
          <ac:chgData name="Siddhant Treasure" userId="7efa80ca-a854-49af-9e37-59d3b02bff15" providerId="ADAL" clId="{AD4DF003-3C39-2447-A107-1DAE06ACA1FA}" dt="2023-12-09T01:40:29.882" v="5173"/>
          <ac:spMkLst>
            <pc:docMk/>
            <pc:sldMk cId="1434441097" sldId="332"/>
            <ac:spMk id="26" creationId="{F642F9C9-9842-0BF3-440A-3EFC14D8D213}"/>
          </ac:spMkLst>
        </pc:spChg>
        <pc:spChg chg="add del mod">
          <ac:chgData name="Siddhant Treasure" userId="7efa80ca-a854-49af-9e37-59d3b02bff15" providerId="ADAL" clId="{AD4DF003-3C39-2447-A107-1DAE06ACA1FA}" dt="2023-12-09T01:40:29.882" v="5173"/>
          <ac:spMkLst>
            <pc:docMk/>
            <pc:sldMk cId="1434441097" sldId="332"/>
            <ac:spMk id="27" creationId="{EB79A797-17B4-3250-2D4C-37D4D92AAB1F}"/>
          </ac:spMkLst>
        </pc:spChg>
        <pc:spChg chg="add del mod">
          <ac:chgData name="Siddhant Treasure" userId="7efa80ca-a854-49af-9e37-59d3b02bff15" providerId="ADAL" clId="{AD4DF003-3C39-2447-A107-1DAE06ACA1FA}" dt="2023-12-09T01:40:29.882" v="5173"/>
          <ac:spMkLst>
            <pc:docMk/>
            <pc:sldMk cId="1434441097" sldId="332"/>
            <ac:spMk id="28" creationId="{9CAF7F79-2C02-405A-0855-C8FE8E50838F}"/>
          </ac:spMkLst>
        </pc:spChg>
        <pc:spChg chg="add del mod">
          <ac:chgData name="Siddhant Treasure" userId="7efa80ca-a854-49af-9e37-59d3b02bff15" providerId="ADAL" clId="{AD4DF003-3C39-2447-A107-1DAE06ACA1FA}" dt="2023-12-09T01:40:29.882" v="5173"/>
          <ac:spMkLst>
            <pc:docMk/>
            <pc:sldMk cId="1434441097" sldId="332"/>
            <ac:spMk id="29" creationId="{D392FD19-189A-14E2-5FF8-E31F6A216BC9}"/>
          </ac:spMkLst>
        </pc:spChg>
        <pc:spChg chg="add del mod">
          <ac:chgData name="Siddhant Treasure" userId="7efa80ca-a854-49af-9e37-59d3b02bff15" providerId="ADAL" clId="{AD4DF003-3C39-2447-A107-1DAE06ACA1FA}" dt="2023-12-09T01:40:29.882" v="5173"/>
          <ac:spMkLst>
            <pc:docMk/>
            <pc:sldMk cId="1434441097" sldId="332"/>
            <ac:spMk id="30" creationId="{0FBE5394-4F64-122C-AFED-0BDB5CD46A94}"/>
          </ac:spMkLst>
        </pc:spChg>
        <pc:grpChg chg="add del mod">
          <ac:chgData name="Siddhant Treasure" userId="7efa80ca-a854-49af-9e37-59d3b02bff15" providerId="ADAL" clId="{AD4DF003-3C39-2447-A107-1DAE06ACA1FA}" dt="2023-12-09T01:29:35.335" v="5043" actId="478"/>
          <ac:grpSpMkLst>
            <pc:docMk/>
            <pc:sldMk cId="1434441097" sldId="332"/>
            <ac:grpSpMk id="2" creationId="{15F6249C-77C1-A318-C8A8-329BC4723739}"/>
          </ac:grpSpMkLst>
        </pc:grpChg>
        <pc:grpChg chg="add del mod">
          <ac:chgData name="Siddhant Treasure" userId="7efa80ca-a854-49af-9e37-59d3b02bff15" providerId="ADAL" clId="{AD4DF003-3C39-2447-A107-1DAE06ACA1FA}" dt="2023-12-09T01:32:29.799" v="5074" actId="478"/>
          <ac:grpSpMkLst>
            <pc:docMk/>
            <pc:sldMk cId="1434441097" sldId="332"/>
            <ac:grpSpMk id="9" creationId="{62317292-62F5-CFC8-73B3-4FA991B0AEC9}"/>
          </ac:grpSpMkLst>
        </pc:grpChg>
        <pc:grpChg chg="add del mod">
          <ac:chgData name="Siddhant Treasure" userId="7efa80ca-a854-49af-9e37-59d3b02bff15" providerId="ADAL" clId="{AD4DF003-3C39-2447-A107-1DAE06ACA1FA}" dt="2023-12-09T01:31:03.520" v="5062" actId="165"/>
          <ac:grpSpMkLst>
            <pc:docMk/>
            <pc:sldMk cId="1434441097" sldId="332"/>
            <ac:grpSpMk id="16" creationId="{D16B49E7-123D-5A5A-F65A-BE980FA1E306}"/>
          </ac:grpSpMkLst>
        </pc:grpChg>
        <pc:picChg chg="mod">
          <ac:chgData name="Siddhant Treasure" userId="7efa80ca-a854-49af-9e37-59d3b02bff15" providerId="ADAL" clId="{AD4DF003-3C39-2447-A107-1DAE06ACA1FA}" dt="2023-12-09T01:29:09.133" v="5035"/>
          <ac:picMkLst>
            <pc:docMk/>
            <pc:sldMk cId="1434441097" sldId="332"/>
            <ac:picMk id="8" creationId="{F4325949-B563-3046-5386-8083201AA206}"/>
          </ac:picMkLst>
        </pc:picChg>
        <pc:picChg chg="mod">
          <ac:chgData name="Siddhant Treasure" userId="7efa80ca-a854-49af-9e37-59d3b02bff15" providerId="ADAL" clId="{AD4DF003-3C39-2447-A107-1DAE06ACA1FA}" dt="2023-12-09T01:29:09.133" v="5035"/>
          <ac:picMkLst>
            <pc:docMk/>
            <pc:sldMk cId="1434441097" sldId="332"/>
            <ac:picMk id="15" creationId="{AA1E3CDF-9F5D-A98A-07F9-C57469D07ACA}"/>
          </ac:picMkLst>
        </pc:picChg>
        <pc:picChg chg="del mod">
          <ac:chgData name="Siddhant Treasure" userId="7efa80ca-a854-49af-9e37-59d3b02bff15" providerId="ADAL" clId="{AD4DF003-3C39-2447-A107-1DAE06ACA1FA}" dt="2023-12-09T01:30:50.654" v="5060" actId="478"/>
          <ac:picMkLst>
            <pc:docMk/>
            <pc:sldMk cId="1434441097" sldId="332"/>
            <ac:picMk id="21" creationId="{D8F6D7A5-285B-6F1D-118C-4FB7F4B6381B}"/>
          </ac:picMkLst>
        </pc:picChg>
        <pc:picChg chg="add mod">
          <ac:chgData name="Siddhant Treasure" userId="7efa80ca-a854-49af-9e37-59d3b02bff15" providerId="ADAL" clId="{AD4DF003-3C39-2447-A107-1DAE06ACA1FA}" dt="2023-12-09T01:34:25.277" v="5095" actId="1076"/>
          <ac:picMkLst>
            <pc:docMk/>
            <pc:sldMk cId="1434441097" sldId="332"/>
            <ac:picMk id="22" creationId="{02E57A29-F0BD-5063-4F3B-C7712C74E74C}"/>
          </ac:picMkLst>
        </pc:picChg>
        <pc:picChg chg="add mod">
          <ac:chgData name="Siddhant Treasure" userId="7efa80ca-a854-49af-9e37-59d3b02bff15" providerId="ADAL" clId="{AD4DF003-3C39-2447-A107-1DAE06ACA1FA}" dt="2023-12-09T01:32:31.064" v="5075" actId="1076"/>
          <ac:picMkLst>
            <pc:docMk/>
            <pc:sldMk cId="1434441097" sldId="332"/>
            <ac:picMk id="23" creationId="{2F86896A-27B8-BB64-21C9-DF69563CB345}"/>
          </ac:picMkLst>
        </pc:picChg>
        <pc:picChg chg="add del mod">
          <ac:chgData name="Siddhant Treasure" userId="7efa80ca-a854-49af-9e37-59d3b02bff15" providerId="ADAL" clId="{AD4DF003-3C39-2447-A107-1DAE06ACA1FA}" dt="2023-12-09T01:38:28.372" v="5151" actId="21"/>
          <ac:picMkLst>
            <pc:docMk/>
            <pc:sldMk cId="1434441097" sldId="332"/>
            <ac:picMk id="25" creationId="{AE9A3FD7-63B5-4128-F0BC-3CA66A130B61}"/>
          </ac:picMkLst>
        </pc:picChg>
        <pc:picChg chg="add del mod">
          <ac:chgData name="Siddhant Treasure" userId="7efa80ca-a854-49af-9e37-59d3b02bff15" providerId="ADAL" clId="{AD4DF003-3C39-2447-A107-1DAE06ACA1FA}" dt="2023-12-09T01:40:29.882" v="5173"/>
          <ac:picMkLst>
            <pc:docMk/>
            <pc:sldMk cId="1434441097" sldId="332"/>
            <ac:picMk id="31" creationId="{546F90AC-B021-5A82-A907-6043CE67B7FD}"/>
          </ac:picMkLst>
        </pc:picChg>
        <pc:picChg chg="add del mod">
          <ac:chgData name="Siddhant Treasure" userId="7efa80ca-a854-49af-9e37-59d3b02bff15" providerId="ADAL" clId="{AD4DF003-3C39-2447-A107-1DAE06ACA1FA}" dt="2023-12-09T01:40:29.882" v="5173"/>
          <ac:picMkLst>
            <pc:docMk/>
            <pc:sldMk cId="1434441097" sldId="332"/>
            <ac:picMk id="32" creationId="{2CEBE334-D6AC-00DF-41D2-C0675BCE4194}"/>
          </ac:picMkLst>
        </pc:picChg>
      </pc:sldChg>
      <pc:sldChg chg="addSp delSp modSp add mod">
        <pc:chgData name="Siddhant Treasure" userId="7efa80ca-a854-49af-9e37-59d3b02bff15" providerId="ADAL" clId="{AD4DF003-3C39-2447-A107-1DAE06ACA1FA}" dt="2023-12-09T03:31:36.808" v="6222" actId="14100"/>
        <pc:sldMkLst>
          <pc:docMk/>
          <pc:sldMk cId="1494865889" sldId="333"/>
        </pc:sldMkLst>
        <pc:spChg chg="mod topLvl">
          <ac:chgData name="Siddhant Treasure" userId="7efa80ca-a854-49af-9e37-59d3b02bff15" providerId="ADAL" clId="{AD4DF003-3C39-2447-A107-1DAE06ACA1FA}" dt="2023-12-09T01:36:10.502" v="5115" actId="1076"/>
          <ac:spMkLst>
            <pc:docMk/>
            <pc:sldMk cId="1494865889" sldId="333"/>
            <ac:spMk id="3" creationId="{EA9B30AB-DE59-9989-4D80-64BA1385FCA8}"/>
          </ac:spMkLst>
        </pc:spChg>
        <pc:spChg chg="add del mod">
          <ac:chgData name="Siddhant Treasure" userId="7efa80ca-a854-49af-9e37-59d3b02bff15" providerId="ADAL" clId="{AD4DF003-3C39-2447-A107-1DAE06ACA1FA}" dt="2023-12-09T01:38:36.676" v="5155"/>
          <ac:spMkLst>
            <pc:docMk/>
            <pc:sldMk cId="1494865889" sldId="333"/>
            <ac:spMk id="6" creationId="{ECB29235-31A4-0E76-FB4B-4FF0E3E206F2}"/>
          </ac:spMkLst>
        </pc:spChg>
        <pc:spChg chg="mod">
          <ac:chgData name="Siddhant Treasure" userId="7efa80ca-a854-49af-9e37-59d3b02bff15" providerId="ADAL" clId="{AD4DF003-3C39-2447-A107-1DAE06ACA1FA}" dt="2023-12-09T03:30:42.118" v="6216" actId="1076"/>
          <ac:spMkLst>
            <pc:docMk/>
            <pc:sldMk cId="1494865889" sldId="333"/>
            <ac:spMk id="7" creationId="{DA505506-8AAF-E5C8-9FB8-57A079F723EF}"/>
          </ac:spMkLst>
        </pc:spChg>
        <pc:spChg chg="add mod">
          <ac:chgData name="Siddhant Treasure" userId="7efa80ca-a854-49af-9e37-59d3b02bff15" providerId="ADAL" clId="{AD4DF003-3C39-2447-A107-1DAE06ACA1FA}" dt="2023-12-09T03:31:36.808" v="6222" actId="14100"/>
          <ac:spMkLst>
            <pc:docMk/>
            <pc:sldMk cId="1494865889" sldId="333"/>
            <ac:spMk id="8" creationId="{4EB20890-43C2-9FE3-0CCB-6B1CCFE90B69}"/>
          </ac:spMkLst>
        </pc:spChg>
        <pc:spChg chg="add mod">
          <ac:chgData name="Siddhant Treasure" userId="7efa80ca-a854-49af-9e37-59d3b02bff15" providerId="ADAL" clId="{AD4DF003-3C39-2447-A107-1DAE06ACA1FA}" dt="2023-12-09T03:29:23.243" v="6213" actId="14100"/>
          <ac:spMkLst>
            <pc:docMk/>
            <pc:sldMk cId="1494865889" sldId="333"/>
            <ac:spMk id="9" creationId="{8C653B4F-9D19-38CE-4CE5-D5C5049C976A}"/>
          </ac:spMkLst>
        </pc:spChg>
        <pc:spChg chg="add mod">
          <ac:chgData name="Siddhant Treasure" userId="7efa80ca-a854-49af-9e37-59d3b02bff15" providerId="ADAL" clId="{AD4DF003-3C39-2447-A107-1DAE06ACA1FA}" dt="2023-12-09T02:38:16.555" v="5963" actId="14100"/>
          <ac:spMkLst>
            <pc:docMk/>
            <pc:sldMk cId="1494865889" sldId="333"/>
            <ac:spMk id="10" creationId="{A7E3B5B9-FD4D-D8B1-060D-0001D61F3848}"/>
          </ac:spMkLst>
        </pc:spChg>
        <pc:spChg chg="add mod">
          <ac:chgData name="Siddhant Treasure" userId="7efa80ca-a854-49af-9e37-59d3b02bff15" providerId="ADAL" clId="{AD4DF003-3C39-2447-A107-1DAE06ACA1FA}" dt="2023-12-09T01:38:23.191" v="5149"/>
          <ac:spMkLst>
            <pc:docMk/>
            <pc:sldMk cId="1494865889" sldId="333"/>
            <ac:spMk id="11" creationId="{2323DF36-02DA-5667-D747-C7EDF11C5092}"/>
          </ac:spMkLst>
        </pc:spChg>
        <pc:spChg chg="add mod">
          <ac:chgData name="Siddhant Treasure" userId="7efa80ca-a854-49af-9e37-59d3b02bff15" providerId="ADAL" clId="{AD4DF003-3C39-2447-A107-1DAE06ACA1FA}" dt="2023-12-09T01:38:18" v="5147" actId="1076"/>
          <ac:spMkLst>
            <pc:docMk/>
            <pc:sldMk cId="1494865889" sldId="333"/>
            <ac:spMk id="12" creationId="{BFAAEEC1-38AC-0944-7B9B-680418493565}"/>
          </ac:spMkLst>
        </pc:spChg>
        <pc:spChg chg="mod topLvl">
          <ac:chgData name="Siddhant Treasure" userId="7efa80ca-a854-49af-9e37-59d3b02bff15" providerId="ADAL" clId="{AD4DF003-3C39-2447-A107-1DAE06ACA1FA}" dt="2023-12-09T01:35:38.324" v="5105" actId="14100"/>
          <ac:spMkLst>
            <pc:docMk/>
            <pc:sldMk cId="1494865889" sldId="333"/>
            <ac:spMk id="13" creationId="{3239B28B-9103-7650-FC20-CCAF2C7A7708}"/>
          </ac:spMkLst>
        </pc:spChg>
        <pc:spChg chg="mod topLvl">
          <ac:chgData name="Siddhant Treasure" userId="7efa80ca-a854-49af-9e37-59d3b02bff15" providerId="ADAL" clId="{AD4DF003-3C39-2447-A107-1DAE06ACA1FA}" dt="2023-12-09T03:29:16.375" v="6211" actId="14100"/>
          <ac:spMkLst>
            <pc:docMk/>
            <pc:sldMk cId="1494865889" sldId="333"/>
            <ac:spMk id="16" creationId="{14BD793B-25F6-3D14-EB12-FF9E4F2699D9}"/>
          </ac:spMkLst>
        </pc:spChg>
        <pc:spChg chg="mod topLvl">
          <ac:chgData name="Siddhant Treasure" userId="7efa80ca-a854-49af-9e37-59d3b02bff15" providerId="ADAL" clId="{AD4DF003-3C39-2447-A107-1DAE06ACA1FA}" dt="2023-12-09T01:36:53.169" v="5127" actId="1076"/>
          <ac:spMkLst>
            <pc:docMk/>
            <pc:sldMk cId="1494865889" sldId="333"/>
            <ac:spMk id="18" creationId="{A53A55CD-0B3A-66E9-2CC1-079F05FC84E3}"/>
          </ac:spMkLst>
        </pc:spChg>
        <pc:spChg chg="mod topLvl">
          <ac:chgData name="Siddhant Treasure" userId="7efa80ca-a854-49af-9e37-59d3b02bff15" providerId="ADAL" clId="{AD4DF003-3C39-2447-A107-1DAE06ACA1FA}" dt="2023-12-09T01:35:48.113" v="5108" actId="1076"/>
          <ac:spMkLst>
            <pc:docMk/>
            <pc:sldMk cId="1494865889" sldId="333"/>
            <ac:spMk id="21" creationId="{8398D85C-C799-DC6F-072D-649A6F4E7E1B}"/>
          </ac:spMkLst>
        </pc:spChg>
        <pc:spChg chg="del">
          <ac:chgData name="Siddhant Treasure" userId="7efa80ca-a854-49af-9e37-59d3b02bff15" providerId="ADAL" clId="{AD4DF003-3C39-2447-A107-1DAE06ACA1FA}" dt="2023-12-09T01:37:41.001" v="5135" actId="21"/>
          <ac:spMkLst>
            <pc:docMk/>
            <pc:sldMk cId="1494865889" sldId="333"/>
            <ac:spMk id="30" creationId="{F7906587-D322-8735-0667-C043B8B28BFD}"/>
          </ac:spMkLst>
        </pc:spChg>
        <pc:grpChg chg="del">
          <ac:chgData name="Siddhant Treasure" userId="7efa80ca-a854-49af-9e37-59d3b02bff15" providerId="ADAL" clId="{AD4DF003-3C39-2447-A107-1DAE06ACA1FA}" dt="2023-12-09T01:34:59.004" v="5098" actId="478"/>
          <ac:grpSpMkLst>
            <pc:docMk/>
            <pc:sldMk cId="1494865889" sldId="333"/>
            <ac:grpSpMk id="33" creationId="{2B070999-EFA6-284A-63F8-C96A9E068B27}"/>
          </ac:grpSpMkLst>
        </pc:grpChg>
        <pc:grpChg chg="del mod">
          <ac:chgData name="Siddhant Treasure" userId="7efa80ca-a854-49af-9e37-59d3b02bff15" providerId="ADAL" clId="{AD4DF003-3C39-2447-A107-1DAE06ACA1FA}" dt="2023-12-09T01:37:45.455" v="5138" actId="478"/>
          <ac:grpSpMkLst>
            <pc:docMk/>
            <pc:sldMk cId="1494865889" sldId="333"/>
            <ac:grpSpMk id="38" creationId="{BC06AF8E-91A9-F47F-B68C-B0CCB10B2D0E}"/>
          </ac:grpSpMkLst>
        </pc:grpChg>
        <pc:grpChg chg="del mod">
          <ac:chgData name="Siddhant Treasure" userId="7efa80ca-a854-49af-9e37-59d3b02bff15" providerId="ADAL" clId="{AD4DF003-3C39-2447-A107-1DAE06ACA1FA}" dt="2023-12-09T01:35:34.451" v="5104" actId="165"/>
          <ac:grpSpMkLst>
            <pc:docMk/>
            <pc:sldMk cId="1494865889" sldId="333"/>
            <ac:grpSpMk id="39" creationId="{F732CEE1-1566-843B-2D1E-C3B32E182965}"/>
          </ac:grpSpMkLst>
        </pc:grpChg>
        <pc:picChg chg="add mod">
          <ac:chgData name="Siddhant Treasure" userId="7efa80ca-a854-49af-9e37-59d3b02bff15" providerId="ADAL" clId="{AD4DF003-3C39-2447-A107-1DAE06ACA1FA}" dt="2023-12-09T02:38:23.411" v="5965" actId="1076"/>
          <ac:picMkLst>
            <pc:docMk/>
            <pc:sldMk cId="1494865889" sldId="333"/>
            <ac:picMk id="2" creationId="{08437E82-B441-6F81-045D-D2D89768DCC2}"/>
          </ac:picMkLst>
        </pc:picChg>
        <pc:picChg chg="add del mod">
          <ac:chgData name="Siddhant Treasure" userId="7efa80ca-a854-49af-9e37-59d3b02bff15" providerId="ADAL" clId="{AD4DF003-3C39-2447-A107-1DAE06ACA1FA}" dt="2023-12-09T01:37:18.084" v="5128" actId="21"/>
          <ac:picMkLst>
            <pc:docMk/>
            <pc:sldMk cId="1494865889" sldId="333"/>
            <ac:picMk id="4" creationId="{4CB2ECA9-19E6-1A8B-FED2-2DA6F7FDFAD0}"/>
          </ac:picMkLst>
        </pc:picChg>
        <pc:picChg chg="add del mod">
          <ac:chgData name="Siddhant Treasure" userId="7efa80ca-a854-49af-9e37-59d3b02bff15" providerId="ADAL" clId="{AD4DF003-3C39-2447-A107-1DAE06ACA1FA}" dt="2023-12-09T01:37:33.073" v="5133" actId="21"/>
          <ac:picMkLst>
            <pc:docMk/>
            <pc:sldMk cId="1494865889" sldId="333"/>
            <ac:picMk id="5" creationId="{AD42A90C-E8F1-BE33-6F91-86007761D752}"/>
          </ac:picMkLst>
        </pc:picChg>
        <pc:picChg chg="add mod">
          <ac:chgData name="Siddhant Treasure" userId="7efa80ca-a854-49af-9e37-59d3b02bff15" providerId="ADAL" clId="{AD4DF003-3C39-2447-A107-1DAE06ACA1FA}" dt="2023-12-09T01:38:18" v="5147" actId="1076"/>
          <ac:picMkLst>
            <pc:docMk/>
            <pc:sldMk cId="1494865889" sldId="333"/>
            <ac:picMk id="14" creationId="{27D3C5A0-D310-8798-1173-844274DB3D6E}"/>
          </ac:picMkLst>
        </pc:picChg>
        <pc:picChg chg="add del mod">
          <ac:chgData name="Siddhant Treasure" userId="7efa80ca-a854-49af-9e37-59d3b02bff15" providerId="ADAL" clId="{AD4DF003-3C39-2447-A107-1DAE06ACA1FA}" dt="2023-12-09T01:38:25.346" v="5150" actId="478"/>
          <ac:picMkLst>
            <pc:docMk/>
            <pc:sldMk cId="1494865889" sldId="333"/>
            <ac:picMk id="15" creationId="{AD299A48-0F33-08DE-C3F5-23548A9FDAAA}"/>
          </ac:picMkLst>
        </pc:picChg>
        <pc:picChg chg="add mod">
          <ac:chgData name="Siddhant Treasure" userId="7efa80ca-a854-49af-9e37-59d3b02bff15" providerId="ADAL" clId="{AD4DF003-3C39-2447-A107-1DAE06ACA1FA}" dt="2023-12-09T02:38:20.453" v="5964" actId="1076"/>
          <ac:picMkLst>
            <pc:docMk/>
            <pc:sldMk cId="1494865889" sldId="333"/>
            <ac:picMk id="17" creationId="{5E106B2D-58E8-8E92-C760-0AB979159CBF}"/>
          </ac:picMkLst>
        </pc:picChg>
        <pc:picChg chg="mod topLvl">
          <ac:chgData name="Siddhant Treasure" userId="7efa80ca-a854-49af-9e37-59d3b02bff15" providerId="ADAL" clId="{AD4DF003-3C39-2447-A107-1DAE06ACA1FA}" dt="2023-12-09T01:36:42.382" v="5124" actId="1076"/>
          <ac:picMkLst>
            <pc:docMk/>
            <pc:sldMk cId="1494865889" sldId="333"/>
            <ac:picMk id="34" creationId="{AB1666F9-0578-DF78-7B60-869DD319BE39}"/>
          </ac:picMkLst>
        </pc:picChg>
      </pc:sldChg>
      <pc:sldChg chg="delSp modSp del mod">
        <pc:chgData name="Siddhant Treasure" userId="7efa80ca-a854-49af-9e37-59d3b02bff15" providerId="ADAL" clId="{AD4DF003-3C39-2447-A107-1DAE06ACA1FA}" dt="2023-12-09T02:27:20.755" v="5785" actId="2696"/>
        <pc:sldMkLst>
          <pc:docMk/>
          <pc:sldMk cId="3480839222" sldId="334"/>
        </pc:sldMkLst>
        <pc:spChg chg="mod">
          <ac:chgData name="Siddhant Treasure" userId="7efa80ca-a854-49af-9e37-59d3b02bff15" providerId="ADAL" clId="{AD4DF003-3C39-2447-A107-1DAE06ACA1FA}" dt="2023-12-09T02:02:05.743" v="5662" actId="1076"/>
          <ac:spMkLst>
            <pc:docMk/>
            <pc:sldMk cId="3480839222" sldId="334"/>
            <ac:spMk id="3" creationId="{51E72940-063F-7CE5-5C18-9A7F517EEEC5}"/>
          </ac:spMkLst>
        </pc:spChg>
        <pc:spChg chg="mod">
          <ac:chgData name="Siddhant Treasure" userId="7efa80ca-a854-49af-9e37-59d3b02bff15" providerId="ADAL" clId="{AD4DF003-3C39-2447-A107-1DAE06ACA1FA}" dt="2023-12-09T02:02:22.779" v="5666" actId="1076"/>
          <ac:spMkLst>
            <pc:docMk/>
            <pc:sldMk cId="3480839222" sldId="334"/>
            <ac:spMk id="7" creationId="{ADAAE9BB-821C-F19E-BB68-56F3EB87447E}"/>
          </ac:spMkLst>
        </pc:spChg>
        <pc:spChg chg="del">
          <ac:chgData name="Siddhant Treasure" userId="7efa80ca-a854-49af-9e37-59d3b02bff15" providerId="ADAL" clId="{AD4DF003-3C39-2447-A107-1DAE06ACA1FA}" dt="2023-12-09T02:02:13.620" v="5664" actId="478"/>
          <ac:spMkLst>
            <pc:docMk/>
            <pc:sldMk cId="3480839222" sldId="334"/>
            <ac:spMk id="9" creationId="{BF2273C3-6330-E0A0-BA77-AE704B811B25}"/>
          </ac:spMkLst>
        </pc:spChg>
      </pc:sldChg>
      <pc:sldChg chg="add del">
        <pc:chgData name="Siddhant Treasure" userId="7efa80ca-a854-49af-9e37-59d3b02bff15" providerId="ADAL" clId="{AD4DF003-3C39-2447-A107-1DAE06ACA1FA}" dt="2023-12-09T01:54:36.850" v="5471" actId="2696"/>
        <pc:sldMkLst>
          <pc:docMk/>
          <pc:sldMk cId="1724441751" sldId="335"/>
        </pc:sldMkLst>
      </pc:sldChg>
      <pc:sldChg chg="delSp add del mod">
        <pc:chgData name="Siddhant Treasure" userId="7efa80ca-a854-49af-9e37-59d3b02bff15" providerId="ADAL" clId="{AD4DF003-3C39-2447-A107-1DAE06ACA1FA}" dt="2023-12-09T01:41:09.274" v="5179" actId="2696"/>
        <pc:sldMkLst>
          <pc:docMk/>
          <pc:sldMk cId="1774541811" sldId="335"/>
        </pc:sldMkLst>
        <pc:spChg chg="del">
          <ac:chgData name="Siddhant Treasure" userId="7efa80ca-a854-49af-9e37-59d3b02bff15" providerId="ADAL" clId="{AD4DF003-3C39-2447-A107-1DAE06ACA1FA}" dt="2023-12-09T01:40:55.121" v="5177" actId="478"/>
          <ac:spMkLst>
            <pc:docMk/>
            <pc:sldMk cId="1774541811" sldId="335"/>
            <ac:spMk id="8" creationId="{4EB20890-43C2-9FE3-0CCB-6B1CCFE90B69}"/>
          </ac:spMkLst>
        </pc:spChg>
        <pc:spChg chg="del">
          <ac:chgData name="Siddhant Treasure" userId="7efa80ca-a854-49af-9e37-59d3b02bff15" providerId="ADAL" clId="{AD4DF003-3C39-2447-A107-1DAE06ACA1FA}" dt="2023-12-09T01:40:55.121" v="5177" actId="478"/>
          <ac:spMkLst>
            <pc:docMk/>
            <pc:sldMk cId="1774541811" sldId="335"/>
            <ac:spMk id="9" creationId="{8C653B4F-9D19-38CE-4CE5-D5C5049C976A}"/>
          </ac:spMkLst>
        </pc:spChg>
        <pc:spChg chg="del">
          <ac:chgData name="Siddhant Treasure" userId="7efa80ca-a854-49af-9e37-59d3b02bff15" providerId="ADAL" clId="{AD4DF003-3C39-2447-A107-1DAE06ACA1FA}" dt="2023-12-09T01:40:55.121" v="5177" actId="478"/>
          <ac:spMkLst>
            <pc:docMk/>
            <pc:sldMk cId="1774541811" sldId="335"/>
            <ac:spMk id="10" creationId="{A7E3B5B9-FD4D-D8B1-060D-0001D61F3848}"/>
          </ac:spMkLst>
        </pc:spChg>
        <pc:spChg chg="del">
          <ac:chgData name="Siddhant Treasure" userId="7efa80ca-a854-49af-9e37-59d3b02bff15" providerId="ADAL" clId="{AD4DF003-3C39-2447-A107-1DAE06ACA1FA}" dt="2023-12-09T01:40:55.121" v="5177" actId="478"/>
          <ac:spMkLst>
            <pc:docMk/>
            <pc:sldMk cId="1774541811" sldId="335"/>
            <ac:spMk id="11" creationId="{2323DF36-02DA-5667-D747-C7EDF11C5092}"/>
          </ac:spMkLst>
        </pc:spChg>
        <pc:spChg chg="del">
          <ac:chgData name="Siddhant Treasure" userId="7efa80ca-a854-49af-9e37-59d3b02bff15" providerId="ADAL" clId="{AD4DF003-3C39-2447-A107-1DAE06ACA1FA}" dt="2023-12-09T01:40:55.121" v="5177" actId="478"/>
          <ac:spMkLst>
            <pc:docMk/>
            <pc:sldMk cId="1774541811" sldId="335"/>
            <ac:spMk id="12" creationId="{BFAAEEC1-38AC-0944-7B9B-680418493565}"/>
          </ac:spMkLst>
        </pc:spChg>
        <pc:picChg chg="del">
          <ac:chgData name="Siddhant Treasure" userId="7efa80ca-a854-49af-9e37-59d3b02bff15" providerId="ADAL" clId="{AD4DF003-3C39-2447-A107-1DAE06ACA1FA}" dt="2023-12-09T01:40:56.415" v="5178" actId="478"/>
          <ac:picMkLst>
            <pc:docMk/>
            <pc:sldMk cId="1774541811" sldId="335"/>
            <ac:picMk id="2" creationId="{08437E82-B441-6F81-045D-D2D89768DCC2}"/>
          </ac:picMkLst>
        </pc:picChg>
        <pc:picChg chg="del">
          <ac:chgData name="Siddhant Treasure" userId="7efa80ca-a854-49af-9e37-59d3b02bff15" providerId="ADAL" clId="{AD4DF003-3C39-2447-A107-1DAE06ACA1FA}" dt="2023-12-09T01:40:55.121" v="5177" actId="478"/>
          <ac:picMkLst>
            <pc:docMk/>
            <pc:sldMk cId="1774541811" sldId="335"/>
            <ac:picMk id="14" creationId="{27D3C5A0-D310-8798-1173-844274DB3D6E}"/>
          </ac:picMkLst>
        </pc:picChg>
        <pc:picChg chg="del">
          <ac:chgData name="Siddhant Treasure" userId="7efa80ca-a854-49af-9e37-59d3b02bff15" providerId="ADAL" clId="{AD4DF003-3C39-2447-A107-1DAE06ACA1FA}" dt="2023-12-09T01:40:55.121" v="5177" actId="478"/>
          <ac:picMkLst>
            <pc:docMk/>
            <pc:sldMk cId="1774541811" sldId="335"/>
            <ac:picMk id="17" creationId="{5E106B2D-58E8-8E92-C760-0AB979159CBF}"/>
          </ac:picMkLst>
        </pc:picChg>
      </pc:sldChg>
      <pc:sldChg chg="addSp delSp modSp new mod">
        <pc:chgData name="Siddhant Treasure" userId="7efa80ca-a854-49af-9e37-59d3b02bff15" providerId="ADAL" clId="{AD4DF003-3C39-2447-A107-1DAE06ACA1FA}" dt="2023-12-09T01:54:35.311" v="5470" actId="1076"/>
        <pc:sldMkLst>
          <pc:docMk/>
          <pc:sldMk cId="3047953583" sldId="336"/>
        </pc:sldMkLst>
        <pc:spChg chg="mod topLvl">
          <ac:chgData name="Siddhant Treasure" userId="7efa80ca-a854-49af-9e37-59d3b02bff15" providerId="ADAL" clId="{AD4DF003-3C39-2447-A107-1DAE06ACA1FA}" dt="2023-12-09T01:51:22.656" v="5278" actId="14100"/>
          <ac:spMkLst>
            <pc:docMk/>
            <pc:sldMk cId="3047953583" sldId="336"/>
            <ac:spMk id="3" creationId="{90CD3D9D-770C-B5A0-5EB6-1066E9E5AC78}"/>
          </ac:spMkLst>
        </pc:spChg>
        <pc:spChg chg="mod topLvl">
          <ac:chgData name="Siddhant Treasure" userId="7efa80ca-a854-49af-9e37-59d3b02bff15" providerId="ADAL" clId="{AD4DF003-3C39-2447-A107-1DAE06ACA1FA}" dt="2023-12-09T01:47:52.073" v="5264" actId="14100"/>
          <ac:spMkLst>
            <pc:docMk/>
            <pc:sldMk cId="3047953583" sldId="336"/>
            <ac:spMk id="4" creationId="{20A0AD12-65F4-330A-7345-57505F7568EC}"/>
          </ac:spMkLst>
        </pc:spChg>
        <pc:spChg chg="mod topLvl">
          <ac:chgData name="Siddhant Treasure" userId="7efa80ca-a854-49af-9e37-59d3b02bff15" providerId="ADAL" clId="{AD4DF003-3C39-2447-A107-1DAE06ACA1FA}" dt="2023-12-09T01:47:37.803" v="5259" actId="404"/>
          <ac:spMkLst>
            <pc:docMk/>
            <pc:sldMk cId="3047953583" sldId="336"/>
            <ac:spMk id="5" creationId="{C565509A-B798-AD5B-06EE-E7087BC2679F}"/>
          </ac:spMkLst>
        </pc:spChg>
        <pc:spChg chg="mod topLvl">
          <ac:chgData name="Siddhant Treasure" userId="7efa80ca-a854-49af-9e37-59d3b02bff15" providerId="ADAL" clId="{AD4DF003-3C39-2447-A107-1DAE06ACA1FA}" dt="2023-12-09T01:47:35.636" v="5258" actId="404"/>
          <ac:spMkLst>
            <pc:docMk/>
            <pc:sldMk cId="3047953583" sldId="336"/>
            <ac:spMk id="7" creationId="{7C6F8254-187C-A050-6E62-47BE4A1AF602}"/>
          </ac:spMkLst>
        </pc:spChg>
        <pc:spChg chg="mod topLvl">
          <ac:chgData name="Siddhant Treasure" userId="7efa80ca-a854-49af-9e37-59d3b02bff15" providerId="ADAL" clId="{AD4DF003-3C39-2447-A107-1DAE06ACA1FA}" dt="2023-12-09T01:47:49.453" v="5263" actId="1076"/>
          <ac:spMkLst>
            <pc:docMk/>
            <pc:sldMk cId="3047953583" sldId="336"/>
            <ac:spMk id="8" creationId="{7EDC12FA-0CF5-8F81-8FDD-077DD93CBBD9}"/>
          </ac:spMkLst>
        </pc:spChg>
        <pc:spChg chg="add del">
          <ac:chgData name="Siddhant Treasure" userId="7efa80ca-a854-49af-9e37-59d3b02bff15" providerId="ADAL" clId="{AD4DF003-3C39-2447-A107-1DAE06ACA1FA}" dt="2023-12-09T01:50:57.923" v="5272" actId="478"/>
          <ac:spMkLst>
            <pc:docMk/>
            <pc:sldMk cId="3047953583" sldId="336"/>
            <ac:spMk id="12" creationId="{A0112859-127D-73EA-C982-2384ED3FF7EC}"/>
          </ac:spMkLst>
        </pc:spChg>
        <pc:spChg chg="add mod">
          <ac:chgData name="Siddhant Treasure" userId="7efa80ca-a854-49af-9e37-59d3b02bff15" providerId="ADAL" clId="{AD4DF003-3C39-2447-A107-1DAE06ACA1FA}" dt="2023-12-09T01:53:06.545" v="5449" actId="14100"/>
          <ac:spMkLst>
            <pc:docMk/>
            <pc:sldMk cId="3047953583" sldId="336"/>
            <ac:spMk id="13" creationId="{165F5AD5-90B5-7751-9679-F81350D80E10}"/>
          </ac:spMkLst>
        </pc:spChg>
        <pc:spChg chg="add mod">
          <ac:chgData name="Siddhant Treasure" userId="7efa80ca-a854-49af-9e37-59d3b02bff15" providerId="ADAL" clId="{AD4DF003-3C39-2447-A107-1DAE06ACA1FA}" dt="2023-12-09T01:54:35.311" v="5470" actId="1076"/>
          <ac:spMkLst>
            <pc:docMk/>
            <pc:sldMk cId="3047953583" sldId="336"/>
            <ac:spMk id="15" creationId="{E0FBC73E-A396-A6CA-7B09-A4DD6AA6B8B3}"/>
          </ac:spMkLst>
        </pc:spChg>
        <pc:grpChg chg="add del mod">
          <ac:chgData name="Siddhant Treasure" userId="7efa80ca-a854-49af-9e37-59d3b02bff15" providerId="ADAL" clId="{AD4DF003-3C39-2447-A107-1DAE06ACA1FA}" dt="2023-12-09T01:45:45.831" v="5226" actId="165"/>
          <ac:grpSpMkLst>
            <pc:docMk/>
            <pc:sldMk cId="3047953583" sldId="336"/>
            <ac:grpSpMk id="2" creationId="{C98FB7B6-A59B-1557-117D-BBC8E007E9AD}"/>
          </ac:grpSpMkLst>
        </pc:grpChg>
        <pc:grpChg chg="add mod">
          <ac:chgData name="Siddhant Treasure" userId="7efa80ca-a854-49af-9e37-59d3b02bff15" providerId="ADAL" clId="{AD4DF003-3C39-2447-A107-1DAE06ACA1FA}" dt="2023-12-09T01:51:57.319" v="5286" actId="1076"/>
          <ac:grpSpMkLst>
            <pc:docMk/>
            <pc:sldMk cId="3047953583" sldId="336"/>
            <ac:grpSpMk id="9" creationId="{E99A7884-C676-918C-4D7E-A8A6EFE25226}"/>
          </ac:grpSpMkLst>
        </pc:grpChg>
        <pc:picChg chg="mod topLvl">
          <ac:chgData name="Siddhant Treasure" userId="7efa80ca-a854-49af-9e37-59d3b02bff15" providerId="ADAL" clId="{AD4DF003-3C39-2447-A107-1DAE06ACA1FA}" dt="2023-12-09T01:46:39.704" v="5243" actId="1076"/>
          <ac:picMkLst>
            <pc:docMk/>
            <pc:sldMk cId="3047953583" sldId="336"/>
            <ac:picMk id="6" creationId="{278CB191-8EF2-7202-73D9-A8B38D30249F}"/>
          </ac:picMkLst>
        </pc:picChg>
        <pc:picChg chg="add mod">
          <ac:chgData name="Siddhant Treasure" userId="7efa80ca-a854-49af-9e37-59d3b02bff15" providerId="ADAL" clId="{AD4DF003-3C39-2447-A107-1DAE06ACA1FA}" dt="2023-12-09T01:51:40.465" v="5282" actId="11530"/>
          <ac:picMkLst>
            <pc:docMk/>
            <pc:sldMk cId="3047953583" sldId="336"/>
            <ac:picMk id="10" creationId="{7F74BCC4-2A0D-BB01-6AAC-0F0B8E6612F7}"/>
          </ac:picMkLst>
        </pc:picChg>
        <pc:picChg chg="add mod">
          <ac:chgData name="Siddhant Treasure" userId="7efa80ca-a854-49af-9e37-59d3b02bff15" providerId="ADAL" clId="{AD4DF003-3C39-2447-A107-1DAE06ACA1FA}" dt="2023-12-09T01:51:50.924" v="5284" actId="14100"/>
          <ac:picMkLst>
            <pc:docMk/>
            <pc:sldMk cId="3047953583" sldId="336"/>
            <ac:picMk id="11" creationId="{176CBC96-88E0-E3B7-B5F9-5E0725BD7C45}"/>
          </ac:picMkLst>
        </pc:picChg>
      </pc:sldChg>
      <pc:sldChg chg="modSp mod ord">
        <pc:chgData name="Siddhant Treasure" userId="7efa80ca-a854-49af-9e37-59d3b02bff15" providerId="ADAL" clId="{AD4DF003-3C39-2447-A107-1DAE06ACA1FA}" dt="2023-12-09T02:18:46.074" v="5777" actId="20578"/>
        <pc:sldMkLst>
          <pc:docMk/>
          <pc:sldMk cId="68797680" sldId="337"/>
        </pc:sldMkLst>
        <pc:picChg chg="mod">
          <ac:chgData name="Siddhant Treasure" userId="7efa80ca-a854-49af-9e37-59d3b02bff15" providerId="ADAL" clId="{AD4DF003-3C39-2447-A107-1DAE06ACA1FA}" dt="2023-12-09T02:17:58.400" v="5775" actId="1076"/>
          <ac:picMkLst>
            <pc:docMk/>
            <pc:sldMk cId="68797680" sldId="337"/>
            <ac:picMk id="3" creationId="{2E413C9F-A34E-B0EB-3788-5551E56CA0D2}"/>
          </ac:picMkLst>
        </pc:picChg>
      </pc:sldChg>
      <pc:sldChg chg="del">
        <pc:chgData name="Siddhant Treasure" userId="7efa80ca-a854-49af-9e37-59d3b02bff15" providerId="ADAL" clId="{AD4DF003-3C39-2447-A107-1DAE06ACA1FA}" dt="2023-12-09T02:17:44.452" v="5772" actId="2696"/>
        <pc:sldMkLst>
          <pc:docMk/>
          <pc:sldMk cId="2821375075" sldId="338"/>
        </pc:sldMkLst>
      </pc:sldChg>
      <pc:sldChg chg="modSp mod">
        <pc:chgData name="Siddhant Treasure" userId="7efa80ca-a854-49af-9e37-59d3b02bff15" providerId="ADAL" clId="{AD4DF003-3C39-2447-A107-1DAE06ACA1FA}" dt="2023-12-09T02:31:00.098" v="5852" actId="1076"/>
        <pc:sldMkLst>
          <pc:docMk/>
          <pc:sldMk cId="3259595421" sldId="339"/>
        </pc:sldMkLst>
        <pc:picChg chg="mod">
          <ac:chgData name="Siddhant Treasure" userId="7efa80ca-a854-49af-9e37-59d3b02bff15" providerId="ADAL" clId="{AD4DF003-3C39-2447-A107-1DAE06ACA1FA}" dt="2023-12-09T02:31:00.098" v="5852" actId="1076"/>
          <ac:picMkLst>
            <pc:docMk/>
            <pc:sldMk cId="3259595421" sldId="339"/>
            <ac:picMk id="3" creationId="{D602F066-5333-222F-E1D7-7D177C7F83E1}"/>
          </ac:picMkLst>
        </pc:picChg>
      </pc:sldChg>
      <pc:sldChg chg="modSp mod">
        <pc:chgData name="Siddhant Treasure" userId="7efa80ca-a854-49af-9e37-59d3b02bff15" providerId="ADAL" clId="{AD4DF003-3C39-2447-A107-1DAE06ACA1FA}" dt="2023-12-09T03:30:57.599" v="6220" actId="14100"/>
        <pc:sldMkLst>
          <pc:docMk/>
          <pc:sldMk cId="3718000288" sldId="340"/>
        </pc:sldMkLst>
        <pc:spChg chg="mod">
          <ac:chgData name="Siddhant Treasure" userId="7efa80ca-a854-49af-9e37-59d3b02bff15" providerId="ADAL" clId="{AD4DF003-3C39-2447-A107-1DAE06ACA1FA}" dt="2023-12-09T03:30:57.599" v="6220" actId="14100"/>
          <ac:spMkLst>
            <pc:docMk/>
            <pc:sldMk cId="3718000288" sldId="340"/>
            <ac:spMk id="3" creationId="{A067B195-F5AD-C3A1-98C2-0BC6933DD6D4}"/>
          </ac:spMkLst>
        </pc:spChg>
        <pc:spChg chg="mod">
          <ac:chgData name="Siddhant Treasure" userId="7efa80ca-a854-49af-9e37-59d3b02bff15" providerId="ADAL" clId="{AD4DF003-3C39-2447-A107-1DAE06ACA1FA}" dt="2023-12-09T03:30:31.900" v="6215" actId="14100"/>
          <ac:spMkLst>
            <pc:docMk/>
            <pc:sldMk cId="3718000288" sldId="340"/>
            <ac:spMk id="5" creationId="{A201FF42-1468-4683-8168-7FC214D1D9D1}"/>
          </ac:spMkLst>
        </pc:spChg>
        <pc:spChg chg="mod">
          <ac:chgData name="Siddhant Treasure" userId="7efa80ca-a854-49af-9e37-59d3b02bff15" providerId="ADAL" clId="{AD4DF003-3C39-2447-A107-1DAE06ACA1FA}" dt="2023-12-09T03:20:11.017" v="6074" actId="20577"/>
          <ac:spMkLst>
            <pc:docMk/>
            <pc:sldMk cId="3718000288" sldId="340"/>
            <ac:spMk id="8" creationId="{8F06482E-2B66-F559-3F0A-B9D64C2BD1CE}"/>
          </ac:spMkLst>
        </pc:spChg>
      </pc:sldChg>
      <pc:sldChg chg="addSp delSp modSp mod">
        <pc:chgData name="Siddhant Treasure" userId="7efa80ca-a854-49af-9e37-59d3b02bff15" providerId="ADAL" clId="{AD4DF003-3C39-2447-A107-1DAE06ACA1FA}" dt="2023-12-09T03:52:01.186" v="6901" actId="1076"/>
        <pc:sldMkLst>
          <pc:docMk/>
          <pc:sldMk cId="826193143" sldId="341"/>
        </pc:sldMkLst>
        <pc:spChg chg="add mod">
          <ac:chgData name="Siddhant Treasure" userId="7efa80ca-a854-49af-9e37-59d3b02bff15" providerId="ADAL" clId="{AD4DF003-3C39-2447-A107-1DAE06ACA1FA}" dt="2023-12-09T03:52:01.186" v="6901" actId="1076"/>
          <ac:spMkLst>
            <pc:docMk/>
            <pc:sldMk cId="826193143" sldId="341"/>
            <ac:spMk id="3" creationId="{EF340E2B-00F1-F7BE-4368-A08E6220B67E}"/>
          </ac:spMkLst>
        </pc:spChg>
        <pc:spChg chg="mod">
          <ac:chgData name="Siddhant Treasure" userId="7efa80ca-a854-49af-9e37-59d3b02bff15" providerId="ADAL" clId="{AD4DF003-3C39-2447-A107-1DAE06ACA1FA}" dt="2023-12-09T03:41:12.315" v="6838" actId="1076"/>
          <ac:spMkLst>
            <pc:docMk/>
            <pc:sldMk cId="826193143" sldId="341"/>
            <ac:spMk id="4" creationId="{D8E01108-B219-C42E-61C5-50BAE48D3764}"/>
          </ac:spMkLst>
        </pc:spChg>
        <pc:spChg chg="add mod">
          <ac:chgData name="Siddhant Treasure" userId="7efa80ca-a854-49af-9e37-59d3b02bff15" providerId="ADAL" clId="{AD4DF003-3C39-2447-A107-1DAE06ACA1FA}" dt="2023-12-09T03:40:57.288" v="6836" actId="1076"/>
          <ac:spMkLst>
            <pc:docMk/>
            <pc:sldMk cId="826193143" sldId="341"/>
            <ac:spMk id="6" creationId="{F1B09411-1E26-30FA-F4D4-E60441C1C79A}"/>
          </ac:spMkLst>
        </pc:spChg>
        <pc:spChg chg="add mod">
          <ac:chgData name="Siddhant Treasure" userId="7efa80ca-a854-49af-9e37-59d3b02bff15" providerId="ADAL" clId="{AD4DF003-3C39-2447-A107-1DAE06ACA1FA}" dt="2023-12-09T03:40:26.607" v="6598" actId="207"/>
          <ac:spMkLst>
            <pc:docMk/>
            <pc:sldMk cId="826193143" sldId="341"/>
            <ac:spMk id="7" creationId="{1FDEEE75-6FAE-24C4-1A7C-30210AA1B6D0}"/>
          </ac:spMkLst>
        </pc:spChg>
        <pc:spChg chg="del mod">
          <ac:chgData name="Siddhant Treasure" userId="7efa80ca-a854-49af-9e37-59d3b02bff15" providerId="ADAL" clId="{AD4DF003-3C39-2447-A107-1DAE06ACA1FA}" dt="2023-12-09T03:39:32.291" v="6393" actId="478"/>
          <ac:spMkLst>
            <pc:docMk/>
            <pc:sldMk cId="826193143" sldId="341"/>
            <ac:spMk id="8" creationId="{F274E257-398E-ED9E-BBA7-CF6E4634EDA4}"/>
          </ac:spMkLst>
        </pc:spChg>
        <pc:spChg chg="mod">
          <ac:chgData name="Siddhant Treasure" userId="7efa80ca-a854-49af-9e37-59d3b02bff15" providerId="ADAL" clId="{AD4DF003-3C39-2447-A107-1DAE06ACA1FA}" dt="2023-12-09T03:38:19.847" v="6372" actId="20577"/>
          <ac:spMkLst>
            <pc:docMk/>
            <pc:sldMk cId="826193143" sldId="341"/>
            <ac:spMk id="9" creationId="{366D5519-56F2-A9F3-F061-02800C524C6A}"/>
          </ac:spMkLst>
        </pc:spChg>
        <pc:spChg chg="del mod">
          <ac:chgData name="Siddhant Treasure" userId="7efa80ca-a854-49af-9e37-59d3b02bff15" providerId="ADAL" clId="{AD4DF003-3C39-2447-A107-1DAE06ACA1FA}" dt="2023-12-09T03:34:40.494" v="6249" actId="478"/>
          <ac:spMkLst>
            <pc:docMk/>
            <pc:sldMk cId="826193143" sldId="341"/>
            <ac:spMk id="12" creationId="{3C38A7CA-4B99-C165-47E1-57CA19D5C603}"/>
          </ac:spMkLst>
        </pc:spChg>
        <pc:spChg chg="del">
          <ac:chgData name="Siddhant Treasure" userId="7efa80ca-a854-49af-9e37-59d3b02bff15" providerId="ADAL" clId="{AD4DF003-3C39-2447-A107-1DAE06ACA1FA}" dt="2023-12-09T03:34:40.494" v="6249" actId="478"/>
          <ac:spMkLst>
            <pc:docMk/>
            <pc:sldMk cId="826193143" sldId="341"/>
            <ac:spMk id="13" creationId="{FDA416D1-8479-2B95-0789-7527B28D7FBB}"/>
          </ac:spMkLst>
        </pc:spChg>
        <pc:spChg chg="del">
          <ac:chgData name="Siddhant Treasure" userId="7efa80ca-a854-49af-9e37-59d3b02bff15" providerId="ADAL" clId="{AD4DF003-3C39-2447-A107-1DAE06ACA1FA}" dt="2023-12-09T03:34:40.494" v="6249" actId="478"/>
          <ac:spMkLst>
            <pc:docMk/>
            <pc:sldMk cId="826193143" sldId="341"/>
            <ac:spMk id="14" creationId="{57284E6B-FE28-F0AE-EDDF-35923FD58C07}"/>
          </ac:spMkLst>
        </pc:spChg>
        <pc:spChg chg="add mod">
          <ac:chgData name="Siddhant Treasure" userId="7efa80ca-a854-49af-9e37-59d3b02bff15" providerId="ADAL" clId="{AD4DF003-3C39-2447-A107-1DAE06ACA1FA}" dt="2023-12-09T03:40:31.855" v="6701" actId="207"/>
          <ac:spMkLst>
            <pc:docMk/>
            <pc:sldMk cId="826193143" sldId="341"/>
            <ac:spMk id="17" creationId="{8ED53558-A3AE-F1E7-9D8E-D457C4185633}"/>
          </ac:spMkLst>
        </pc:spChg>
        <pc:spChg chg="add mod">
          <ac:chgData name="Siddhant Treasure" userId="7efa80ca-a854-49af-9e37-59d3b02bff15" providerId="ADAL" clId="{AD4DF003-3C39-2447-A107-1DAE06ACA1FA}" dt="2023-12-09T03:40:39.444" v="6833" actId="207"/>
          <ac:spMkLst>
            <pc:docMk/>
            <pc:sldMk cId="826193143" sldId="341"/>
            <ac:spMk id="18" creationId="{246FF1CE-DF29-A495-3032-8575414D7114}"/>
          </ac:spMkLst>
        </pc:spChg>
        <pc:spChg chg="del mod">
          <ac:chgData name="Siddhant Treasure" userId="7efa80ca-a854-49af-9e37-59d3b02bff15" providerId="ADAL" clId="{AD4DF003-3C39-2447-A107-1DAE06ACA1FA}" dt="2023-12-09T03:39:00.927" v="6383" actId="478"/>
          <ac:spMkLst>
            <pc:docMk/>
            <pc:sldMk cId="826193143" sldId="341"/>
            <ac:spMk id="26" creationId="{A9A7CB3B-F2C2-77E8-E535-16B0A09A99B0}"/>
          </ac:spMkLst>
        </pc:spChg>
        <pc:spChg chg="del">
          <ac:chgData name="Siddhant Treasure" userId="7efa80ca-a854-49af-9e37-59d3b02bff15" providerId="ADAL" clId="{AD4DF003-3C39-2447-A107-1DAE06ACA1FA}" dt="2023-12-09T03:38:13.117" v="6371" actId="478"/>
          <ac:spMkLst>
            <pc:docMk/>
            <pc:sldMk cId="826193143" sldId="341"/>
            <ac:spMk id="27" creationId="{10A72E67-B6B3-7368-CA5D-2851704C4A29}"/>
          </ac:spMkLst>
        </pc:spChg>
        <pc:picChg chg="del mod modCrop">
          <ac:chgData name="Siddhant Treasure" userId="7efa80ca-a854-49af-9e37-59d3b02bff15" providerId="ADAL" clId="{AD4DF003-3C39-2447-A107-1DAE06ACA1FA}" dt="2023-12-09T03:39:21.494" v="6389" actId="21"/>
          <ac:picMkLst>
            <pc:docMk/>
            <pc:sldMk cId="826193143" sldId="341"/>
            <ac:picMk id="11" creationId="{2E891080-32F4-FD6C-9F8C-D49AE2FFE930}"/>
          </ac:picMkLst>
        </pc:picChg>
        <pc:picChg chg="add del mod">
          <ac:chgData name="Siddhant Treasure" userId="7efa80ca-a854-49af-9e37-59d3b02bff15" providerId="ADAL" clId="{AD4DF003-3C39-2447-A107-1DAE06ACA1FA}" dt="2023-12-09T03:39:17.379" v="6388"/>
          <ac:picMkLst>
            <pc:docMk/>
            <pc:sldMk cId="826193143" sldId="341"/>
            <ac:picMk id="15" creationId="{1AEB072D-C898-11C0-BAC0-9DA824C89A8E}"/>
          </ac:picMkLst>
        </pc:picChg>
        <pc:picChg chg="add mod modCrop">
          <ac:chgData name="Siddhant Treasure" userId="7efa80ca-a854-49af-9e37-59d3b02bff15" providerId="ADAL" clId="{AD4DF003-3C39-2447-A107-1DAE06ACA1FA}" dt="2023-12-09T03:39:46.725" v="6397" actId="732"/>
          <ac:picMkLst>
            <pc:docMk/>
            <pc:sldMk cId="826193143" sldId="341"/>
            <ac:picMk id="16" creationId="{376EC1B2-BBF9-D559-AE60-9078BD2F9CB2}"/>
          </ac:picMkLst>
        </pc:picChg>
      </pc:sldChg>
      <pc:sldChg chg="add del">
        <pc:chgData name="Siddhant Treasure" userId="7efa80ca-a854-49af-9e37-59d3b02bff15" providerId="ADAL" clId="{AD4DF003-3C39-2447-A107-1DAE06ACA1FA}" dt="2023-12-09T03:27:44.961" v="6201" actId="2696"/>
        <pc:sldMkLst>
          <pc:docMk/>
          <pc:sldMk cId="3914296527" sldId="342"/>
        </pc:sldMkLst>
      </pc:sldChg>
      <pc:sldChg chg="addSp delSp modSp new mod">
        <pc:chgData name="Siddhant Treasure" userId="7efa80ca-a854-49af-9e37-59d3b02bff15" providerId="ADAL" clId="{AD4DF003-3C39-2447-A107-1DAE06ACA1FA}" dt="2023-12-09T04:36:58.863" v="6944" actId="1038"/>
        <pc:sldMkLst>
          <pc:docMk/>
          <pc:sldMk cId="4273772909" sldId="343"/>
        </pc:sldMkLst>
        <pc:spChg chg="add mod">
          <ac:chgData name="Siddhant Treasure" userId="7efa80ca-a854-49af-9e37-59d3b02bff15" providerId="ADAL" clId="{AD4DF003-3C39-2447-A107-1DAE06ACA1FA}" dt="2023-12-09T03:32:20.182" v="6224" actId="14100"/>
          <ac:spMkLst>
            <pc:docMk/>
            <pc:sldMk cId="4273772909" sldId="343"/>
            <ac:spMk id="2" creationId="{CF0364AE-86C6-9F5E-0547-0BD9C9A18920}"/>
          </ac:spMkLst>
        </pc:spChg>
        <pc:spChg chg="add mod">
          <ac:chgData name="Siddhant Treasure" userId="7efa80ca-a854-49af-9e37-59d3b02bff15" providerId="ADAL" clId="{AD4DF003-3C39-2447-A107-1DAE06ACA1FA}" dt="2023-12-09T03:52:39.065" v="6903" actId="465"/>
          <ac:spMkLst>
            <pc:docMk/>
            <pc:sldMk cId="4273772909" sldId="343"/>
            <ac:spMk id="3" creationId="{15D90792-B002-E784-565C-A0BDDEC36A0B}"/>
          </ac:spMkLst>
        </pc:spChg>
        <pc:spChg chg="add del mod">
          <ac:chgData name="Siddhant Treasure" userId="7efa80ca-a854-49af-9e37-59d3b02bff15" providerId="ADAL" clId="{AD4DF003-3C39-2447-A107-1DAE06ACA1FA}" dt="2023-12-09T03:16:32.332" v="6038" actId="478"/>
          <ac:spMkLst>
            <pc:docMk/>
            <pc:sldMk cId="4273772909" sldId="343"/>
            <ac:spMk id="4" creationId="{7B2B8D2F-D351-158B-41F1-BA192A2340FF}"/>
          </ac:spMkLst>
        </pc:spChg>
        <pc:spChg chg="add mod">
          <ac:chgData name="Siddhant Treasure" userId="7efa80ca-a854-49af-9e37-59d3b02bff15" providerId="ADAL" clId="{AD4DF003-3C39-2447-A107-1DAE06ACA1FA}" dt="2023-12-09T03:52:39.065" v="6903" actId="465"/>
          <ac:spMkLst>
            <pc:docMk/>
            <pc:sldMk cId="4273772909" sldId="343"/>
            <ac:spMk id="6" creationId="{CFB50A8D-D038-6E38-5E79-42F7F116B8AB}"/>
          </ac:spMkLst>
        </pc:spChg>
        <pc:spChg chg="add mod">
          <ac:chgData name="Siddhant Treasure" userId="7efa80ca-a854-49af-9e37-59d3b02bff15" providerId="ADAL" clId="{AD4DF003-3C39-2447-A107-1DAE06ACA1FA}" dt="2023-12-09T03:52:39.065" v="6903" actId="465"/>
          <ac:spMkLst>
            <pc:docMk/>
            <pc:sldMk cId="4273772909" sldId="343"/>
            <ac:spMk id="8" creationId="{8368038A-7197-F80D-5063-A84DD7986D9D}"/>
          </ac:spMkLst>
        </pc:spChg>
        <pc:spChg chg="add mod">
          <ac:chgData name="Siddhant Treasure" userId="7efa80ca-a854-49af-9e37-59d3b02bff15" providerId="ADAL" clId="{AD4DF003-3C39-2447-A107-1DAE06ACA1FA}" dt="2023-12-09T03:52:39.065" v="6903" actId="465"/>
          <ac:spMkLst>
            <pc:docMk/>
            <pc:sldMk cId="4273772909" sldId="343"/>
            <ac:spMk id="10" creationId="{8474B547-54A8-12E6-6128-1C0D1A5FB509}"/>
          </ac:spMkLst>
        </pc:spChg>
        <pc:spChg chg="add mod">
          <ac:chgData name="Siddhant Treasure" userId="7efa80ca-a854-49af-9e37-59d3b02bff15" providerId="ADAL" clId="{AD4DF003-3C39-2447-A107-1DAE06ACA1FA}" dt="2023-12-09T03:52:39.065" v="6903" actId="465"/>
          <ac:spMkLst>
            <pc:docMk/>
            <pc:sldMk cId="4273772909" sldId="343"/>
            <ac:spMk id="12" creationId="{EA1BE1DE-7754-74AF-1572-8014DA899E54}"/>
          </ac:spMkLst>
        </pc:spChg>
        <pc:spChg chg="add mod">
          <ac:chgData name="Siddhant Treasure" userId="7efa80ca-a854-49af-9e37-59d3b02bff15" providerId="ADAL" clId="{AD4DF003-3C39-2447-A107-1DAE06ACA1FA}" dt="2023-12-09T04:36:58.863" v="6944" actId="1038"/>
          <ac:spMkLst>
            <pc:docMk/>
            <pc:sldMk cId="4273772909" sldId="343"/>
            <ac:spMk id="14" creationId="{D49550DC-2BE5-87AB-217B-67CFBBCD926C}"/>
          </ac:spMkLst>
        </pc:spChg>
        <pc:spChg chg="add del mod">
          <ac:chgData name="Siddhant Treasure" userId="7efa80ca-a854-49af-9e37-59d3b02bff15" providerId="ADAL" clId="{AD4DF003-3C39-2447-A107-1DAE06ACA1FA}" dt="2023-12-09T03:21:57.950" v="6093" actId="21"/>
          <ac:spMkLst>
            <pc:docMk/>
            <pc:sldMk cId="4273772909" sldId="343"/>
            <ac:spMk id="17" creationId="{29271803-F5DC-A753-9A04-2850E3852708}"/>
          </ac:spMkLst>
        </pc:spChg>
        <pc:spChg chg="add mod">
          <ac:chgData name="Siddhant Treasure" userId="7efa80ca-a854-49af-9e37-59d3b02bff15" providerId="ADAL" clId="{AD4DF003-3C39-2447-A107-1DAE06ACA1FA}" dt="2023-12-09T03:32:25.406" v="6225" actId="14100"/>
          <ac:spMkLst>
            <pc:docMk/>
            <pc:sldMk cId="4273772909" sldId="343"/>
            <ac:spMk id="19" creationId="{785E13EE-372E-7FA1-67E0-FAA39DB9E011}"/>
          </ac:spMkLst>
        </pc:spChg>
        <pc:picChg chg="mod">
          <ac:chgData name="Siddhant Treasure" userId="7efa80ca-a854-49af-9e37-59d3b02bff15" providerId="ADAL" clId="{AD4DF003-3C39-2447-A107-1DAE06ACA1FA}" dt="2023-12-09T03:33:59.216" v="6242" actId="1036"/>
          <ac:picMkLst>
            <pc:docMk/>
            <pc:sldMk cId="4273772909" sldId="343"/>
            <ac:picMk id="5" creationId="{5055DDA7-2951-5962-DB09-F087198D5C80}"/>
          </ac:picMkLst>
        </pc:picChg>
        <pc:picChg chg="add mod">
          <ac:chgData name="Siddhant Treasure" userId="7efa80ca-a854-49af-9e37-59d3b02bff15" providerId="ADAL" clId="{AD4DF003-3C39-2447-A107-1DAE06ACA1FA}" dt="2023-12-09T04:36:50.637" v="6940" actId="1076"/>
          <ac:picMkLst>
            <pc:docMk/>
            <pc:sldMk cId="4273772909" sldId="343"/>
            <ac:picMk id="13" creationId="{C2C41173-B877-BDEE-48E5-AE453C6B61EF}"/>
          </ac:picMkLst>
        </pc:picChg>
        <pc:picChg chg="add mod">
          <ac:chgData name="Siddhant Treasure" userId="7efa80ca-a854-49af-9e37-59d3b02bff15" providerId="ADAL" clId="{AD4DF003-3C39-2447-A107-1DAE06ACA1FA}" dt="2023-12-09T03:33:28.828" v="6232" actId="1076"/>
          <ac:picMkLst>
            <pc:docMk/>
            <pc:sldMk cId="4273772909" sldId="343"/>
            <ac:picMk id="15" creationId="{108B31DC-7429-2C08-986E-95200DADE324}"/>
          </ac:picMkLst>
        </pc:picChg>
        <pc:picChg chg="add mod">
          <ac:chgData name="Siddhant Treasure" userId="7efa80ca-a854-49af-9e37-59d3b02bff15" providerId="ADAL" clId="{AD4DF003-3C39-2447-A107-1DAE06ACA1FA}" dt="2023-12-09T03:33:48.075" v="6239" actId="1038"/>
          <ac:picMkLst>
            <pc:docMk/>
            <pc:sldMk cId="4273772909" sldId="343"/>
            <ac:picMk id="16" creationId="{804289BE-DA92-3F03-B65C-2C4D61074B48}"/>
          </ac:picMkLst>
        </pc:picChg>
        <pc:picChg chg="add del mod modCrop">
          <ac:chgData name="Siddhant Treasure" userId="7efa80ca-a854-49af-9e37-59d3b02bff15" providerId="ADAL" clId="{AD4DF003-3C39-2447-A107-1DAE06ACA1FA}" dt="2023-12-09T03:22:53.824" v="6103" actId="478"/>
          <ac:picMkLst>
            <pc:docMk/>
            <pc:sldMk cId="4273772909" sldId="343"/>
            <ac:picMk id="18" creationId="{E0D2640B-BB60-1FEA-656F-E8A4B5E04584}"/>
          </ac:picMkLst>
        </pc:picChg>
      </pc:sldChg>
      <pc:sldChg chg="addSp delSp modSp new mod">
        <pc:chgData name="Siddhant Treasure" userId="7efa80ca-a854-49af-9e37-59d3b02bff15" providerId="ADAL" clId="{AD4DF003-3C39-2447-A107-1DAE06ACA1FA}" dt="2023-12-09T04:04:04.378" v="6938" actId="114"/>
        <pc:sldMkLst>
          <pc:docMk/>
          <pc:sldMk cId="991997315" sldId="344"/>
        </pc:sldMkLst>
        <pc:spChg chg="add mod">
          <ac:chgData name="Siddhant Treasure" userId="7efa80ca-a854-49af-9e37-59d3b02bff15" providerId="ADAL" clId="{AD4DF003-3C39-2447-A107-1DAE06ACA1FA}" dt="2023-12-09T04:04:04.378" v="6938" actId="114"/>
          <ac:spMkLst>
            <pc:docMk/>
            <pc:sldMk cId="991997315" sldId="344"/>
            <ac:spMk id="3" creationId="{A2CFBEDC-1E0E-5870-C40D-0AE11981E468}"/>
          </ac:spMkLst>
        </pc:spChg>
        <pc:picChg chg="add del mod">
          <ac:chgData name="Siddhant Treasure" userId="7efa80ca-a854-49af-9e37-59d3b02bff15" providerId="ADAL" clId="{AD4DF003-3C39-2447-A107-1DAE06ACA1FA}" dt="2023-12-09T04:03:55.575" v="6936" actId="21"/>
          <ac:picMkLst>
            <pc:docMk/>
            <pc:sldMk cId="991997315" sldId="344"/>
            <ac:picMk id="4" creationId="{7C4952BF-3D7A-43FC-85F0-1211A95E7319}"/>
          </ac:picMkLst>
        </pc:picChg>
        <pc:picChg chg="add mod">
          <ac:chgData name="Siddhant Treasure" userId="7efa80ca-a854-49af-9e37-59d3b02bff15" providerId="ADAL" clId="{AD4DF003-3C39-2447-A107-1DAE06ACA1FA}" dt="2023-12-09T04:03:56.128" v="6937"/>
          <ac:picMkLst>
            <pc:docMk/>
            <pc:sldMk cId="991997315" sldId="344"/>
            <ac:picMk id="5" creationId="{73F61825-AAEE-1607-63BC-DC315C73D28E}"/>
          </ac:picMkLst>
        </pc:picChg>
      </pc:sldChg>
      <pc:sldMasterChg chg="del delSldLayout">
        <pc:chgData name="Siddhant Treasure" userId="7efa80ca-a854-49af-9e37-59d3b02bff15" providerId="ADAL" clId="{AD4DF003-3C39-2447-A107-1DAE06ACA1FA}" dt="2023-12-09T03:27:44.965" v="6207" actId="2696"/>
        <pc:sldMasterMkLst>
          <pc:docMk/>
          <pc:sldMasterMk cId="4113214819" sldId="2147483661"/>
        </pc:sldMasterMkLst>
        <pc:sldLayoutChg chg="del">
          <pc:chgData name="Siddhant Treasure" userId="7efa80ca-a854-49af-9e37-59d3b02bff15" providerId="ADAL" clId="{AD4DF003-3C39-2447-A107-1DAE06ACA1FA}" dt="2023-12-09T03:27:44.961" v="6202" actId="2696"/>
          <pc:sldLayoutMkLst>
            <pc:docMk/>
            <pc:sldMasterMk cId="4113214819" sldId="2147483661"/>
            <pc:sldLayoutMk cId="966535224" sldId="2147483662"/>
          </pc:sldLayoutMkLst>
        </pc:sldLayoutChg>
        <pc:sldLayoutChg chg="del">
          <pc:chgData name="Siddhant Treasure" userId="7efa80ca-a854-49af-9e37-59d3b02bff15" providerId="ADAL" clId="{AD4DF003-3C39-2447-A107-1DAE06ACA1FA}" dt="2023-12-09T03:27:44.962" v="6203" actId="2696"/>
          <pc:sldLayoutMkLst>
            <pc:docMk/>
            <pc:sldMasterMk cId="4113214819" sldId="2147483661"/>
            <pc:sldLayoutMk cId="950983338" sldId="2147483663"/>
          </pc:sldLayoutMkLst>
        </pc:sldLayoutChg>
        <pc:sldLayoutChg chg="del">
          <pc:chgData name="Siddhant Treasure" userId="7efa80ca-a854-49af-9e37-59d3b02bff15" providerId="ADAL" clId="{AD4DF003-3C39-2447-A107-1DAE06ACA1FA}" dt="2023-12-09T03:27:44.962" v="6204" actId="2696"/>
          <pc:sldLayoutMkLst>
            <pc:docMk/>
            <pc:sldMasterMk cId="4113214819" sldId="2147483661"/>
            <pc:sldLayoutMk cId="3431382147" sldId="2147483664"/>
          </pc:sldLayoutMkLst>
        </pc:sldLayoutChg>
        <pc:sldLayoutChg chg="del">
          <pc:chgData name="Siddhant Treasure" userId="7efa80ca-a854-49af-9e37-59d3b02bff15" providerId="ADAL" clId="{AD4DF003-3C39-2447-A107-1DAE06ACA1FA}" dt="2023-12-09T03:27:44.963" v="6205" actId="2696"/>
          <pc:sldLayoutMkLst>
            <pc:docMk/>
            <pc:sldMasterMk cId="4113214819" sldId="2147483661"/>
            <pc:sldLayoutMk cId="3318815830" sldId="2147483665"/>
          </pc:sldLayoutMkLst>
        </pc:sldLayoutChg>
        <pc:sldLayoutChg chg="del">
          <pc:chgData name="Siddhant Treasure" userId="7efa80ca-a854-49af-9e37-59d3b02bff15" providerId="ADAL" clId="{AD4DF003-3C39-2447-A107-1DAE06ACA1FA}" dt="2023-12-09T03:27:44.964" v="6206" actId="2696"/>
          <pc:sldLayoutMkLst>
            <pc:docMk/>
            <pc:sldMasterMk cId="4113214819" sldId="2147483661"/>
            <pc:sldLayoutMk cId="3137671549" sldId="2147483666"/>
          </pc:sldLayoutMkLst>
        </pc:sldLayoutChg>
      </pc:sldMasterChg>
      <pc:sldMasterChg chg="del delSldLayout">
        <pc:chgData name="Siddhant Treasure" userId="7efa80ca-a854-49af-9e37-59d3b02bff15" providerId="ADAL" clId="{AD4DF003-3C39-2447-A107-1DAE06ACA1FA}" dt="2023-12-09T01:53:39.780" v="5458" actId="2696"/>
        <pc:sldMasterMkLst>
          <pc:docMk/>
          <pc:sldMasterMk cId="4117296972" sldId="2147483661"/>
        </pc:sldMasterMkLst>
        <pc:sldLayoutChg chg="del">
          <pc:chgData name="Siddhant Treasure" userId="7efa80ca-a854-49af-9e37-59d3b02bff15" providerId="ADAL" clId="{AD4DF003-3C39-2447-A107-1DAE06ACA1FA}" dt="2023-12-09T01:53:39.776" v="5453" actId="2696"/>
          <pc:sldLayoutMkLst>
            <pc:docMk/>
            <pc:sldMasterMk cId="4117296972" sldId="2147483661"/>
            <pc:sldLayoutMk cId="194409359" sldId="2147483662"/>
          </pc:sldLayoutMkLst>
        </pc:sldLayoutChg>
        <pc:sldLayoutChg chg="del">
          <pc:chgData name="Siddhant Treasure" userId="7efa80ca-a854-49af-9e37-59d3b02bff15" providerId="ADAL" clId="{AD4DF003-3C39-2447-A107-1DAE06ACA1FA}" dt="2023-12-09T01:53:39.777" v="5454" actId="2696"/>
          <pc:sldLayoutMkLst>
            <pc:docMk/>
            <pc:sldMasterMk cId="4117296972" sldId="2147483661"/>
            <pc:sldLayoutMk cId="3152088866" sldId="2147483663"/>
          </pc:sldLayoutMkLst>
        </pc:sldLayoutChg>
        <pc:sldLayoutChg chg="del">
          <pc:chgData name="Siddhant Treasure" userId="7efa80ca-a854-49af-9e37-59d3b02bff15" providerId="ADAL" clId="{AD4DF003-3C39-2447-A107-1DAE06ACA1FA}" dt="2023-12-09T01:53:39.777" v="5455" actId="2696"/>
          <pc:sldLayoutMkLst>
            <pc:docMk/>
            <pc:sldMasterMk cId="4117296972" sldId="2147483661"/>
            <pc:sldLayoutMk cId="2872361807" sldId="2147483664"/>
          </pc:sldLayoutMkLst>
        </pc:sldLayoutChg>
        <pc:sldLayoutChg chg="del">
          <pc:chgData name="Siddhant Treasure" userId="7efa80ca-a854-49af-9e37-59d3b02bff15" providerId="ADAL" clId="{AD4DF003-3C39-2447-A107-1DAE06ACA1FA}" dt="2023-12-09T01:53:39.778" v="5456" actId="2696"/>
          <pc:sldLayoutMkLst>
            <pc:docMk/>
            <pc:sldMasterMk cId="4117296972" sldId="2147483661"/>
            <pc:sldLayoutMk cId="1651567497" sldId="2147483665"/>
          </pc:sldLayoutMkLst>
        </pc:sldLayoutChg>
        <pc:sldLayoutChg chg="del">
          <pc:chgData name="Siddhant Treasure" userId="7efa80ca-a854-49af-9e37-59d3b02bff15" providerId="ADAL" clId="{AD4DF003-3C39-2447-A107-1DAE06ACA1FA}" dt="2023-12-09T01:53:39.779" v="5457" actId="2696"/>
          <pc:sldLayoutMkLst>
            <pc:docMk/>
            <pc:sldMasterMk cId="4117296972" sldId="2147483661"/>
            <pc:sldLayoutMk cId="1178104522" sldId="2147483666"/>
          </pc:sldLayoutMkLst>
        </pc:sldLayoutChg>
      </pc:sldMasterChg>
    </pc:docChg>
  </pc:docChgLst>
  <pc:docChgLst>
    <pc:chgData name="Samarth Bansal" userId="S::bansa115@purdue.edu::4b1d13b0-e67b-43e5-a744-182dbeaa60c5" providerId="AD" clId="Web-{339743F7-5E87-4AB2-9880-54CC4DBCE5F1}"/>
    <pc:docChg chg="addSld delSld modSld">
      <pc:chgData name="Samarth Bansal" userId="S::bansa115@purdue.edu::4b1d13b0-e67b-43e5-a744-182dbeaa60c5" providerId="AD" clId="Web-{339743F7-5E87-4AB2-9880-54CC4DBCE5F1}" dt="2023-12-08T20:38:42.495" v="5"/>
      <pc:docMkLst>
        <pc:docMk/>
      </pc:docMkLst>
      <pc:sldChg chg="delSp add del replId">
        <pc:chgData name="Samarth Bansal" userId="S::bansa115@purdue.edu::4b1d13b0-e67b-43e5-a744-182dbeaa60c5" providerId="AD" clId="Web-{339743F7-5E87-4AB2-9880-54CC4DBCE5F1}" dt="2023-12-08T20:38:42.495" v="5"/>
        <pc:sldMkLst>
          <pc:docMk/>
          <pc:sldMk cId="3233762324" sldId="269"/>
        </pc:sldMkLst>
        <pc:spChg chg="del">
          <ac:chgData name="Samarth Bansal" userId="S::bansa115@purdue.edu::4b1d13b0-e67b-43e5-a744-182dbeaa60c5" providerId="AD" clId="Web-{339743F7-5E87-4AB2-9880-54CC4DBCE5F1}" dt="2023-12-08T20:38:12.838" v="1"/>
          <ac:spMkLst>
            <pc:docMk/>
            <pc:sldMk cId="3233762324" sldId="269"/>
            <ac:spMk id="2" creationId="{9A53253A-DD8E-8E6F-C6CE-432EA049887C}"/>
          </ac:spMkLst>
        </pc:spChg>
        <pc:spChg chg="del">
          <ac:chgData name="Samarth Bansal" userId="S::bansa115@purdue.edu::4b1d13b0-e67b-43e5-a744-182dbeaa60c5" providerId="AD" clId="Web-{339743F7-5E87-4AB2-9880-54CC4DBCE5F1}" dt="2023-12-08T20:38:17.166" v="3"/>
          <ac:spMkLst>
            <pc:docMk/>
            <pc:sldMk cId="3233762324" sldId="269"/>
            <ac:spMk id="3" creationId="{7859313B-226E-523F-BFFB-B73029B452E6}"/>
          </ac:spMkLst>
        </pc:spChg>
        <pc:spChg chg="del">
          <ac:chgData name="Samarth Bansal" userId="S::bansa115@purdue.edu::4b1d13b0-e67b-43e5-a744-182dbeaa60c5" providerId="AD" clId="Web-{339743F7-5E87-4AB2-9880-54CC4DBCE5F1}" dt="2023-12-08T20:38:14.931" v="2"/>
          <ac:spMkLst>
            <pc:docMk/>
            <pc:sldMk cId="3233762324" sldId="269"/>
            <ac:spMk id="5" creationId="{CF6F99A4-969C-36B5-E955-9AB4D00B585B}"/>
          </ac:spMkLst>
        </pc:spChg>
      </pc:sldChg>
      <pc:sldChg chg="add">
        <pc:chgData name="Samarth Bansal" userId="S::bansa115@purdue.edu::4b1d13b0-e67b-43e5-a744-182dbeaa60c5" providerId="AD" clId="Web-{339743F7-5E87-4AB2-9880-54CC4DBCE5F1}" dt="2023-12-08T20:38:29.979" v="4"/>
        <pc:sldMkLst>
          <pc:docMk/>
          <pc:sldMk cId="652372074" sldId="301"/>
        </pc:sldMkLst>
      </pc:sldChg>
      <pc:sldMasterChg chg="addSldLayout">
        <pc:chgData name="Samarth Bansal" userId="S::bansa115@purdue.edu::4b1d13b0-e67b-43e5-a744-182dbeaa60c5" providerId="AD" clId="Web-{339743F7-5E87-4AB2-9880-54CC4DBCE5F1}" dt="2023-12-08T20:38:29.979" v="4"/>
        <pc:sldMasterMkLst>
          <pc:docMk/>
          <pc:sldMasterMk cId="1278731076" sldId="2147483648"/>
        </pc:sldMasterMkLst>
        <pc:sldLayoutChg chg="add">
          <pc:chgData name="Samarth Bansal" userId="S::bansa115@purdue.edu::4b1d13b0-e67b-43e5-a744-182dbeaa60c5" providerId="AD" clId="Web-{339743F7-5E87-4AB2-9880-54CC4DBCE5F1}" dt="2023-12-08T20:38:29.979" v="4"/>
          <pc:sldLayoutMkLst>
            <pc:docMk/>
            <pc:sldMasterMk cId="1278731076" sldId="2147483648"/>
            <pc:sldLayoutMk cId="3265301861" sldId="2147483660"/>
          </pc:sldLayoutMkLst>
        </pc:sldLayoutChg>
      </pc:sldMasterChg>
    </pc:docChg>
  </pc:docChgLst>
  <pc:docChgLst>
    <pc:chgData name="Samarth Bansal" userId="S::bansa115@purdue.edu::4b1d13b0-e67b-43e5-a744-182dbeaa60c5" providerId="AD" clId="Web-{6F813E89-A226-47EE-8875-DE3CA00AD7CA}"/>
    <pc:docChg chg="addSld modSld">
      <pc:chgData name="Samarth Bansal" userId="S::bansa115@purdue.edu::4b1d13b0-e67b-43e5-a744-182dbeaa60c5" providerId="AD" clId="Web-{6F813E89-A226-47EE-8875-DE3CA00AD7CA}" dt="2023-12-08T20:33:21.014" v="37" actId="20577"/>
      <pc:docMkLst>
        <pc:docMk/>
      </pc:docMkLst>
      <pc:sldChg chg="addSp delSp modSp add replId">
        <pc:chgData name="Samarth Bansal" userId="S::bansa115@purdue.edu::4b1d13b0-e67b-43e5-a744-182dbeaa60c5" providerId="AD" clId="Web-{6F813E89-A226-47EE-8875-DE3CA00AD7CA}" dt="2023-12-08T20:33:21.014" v="37" actId="20577"/>
        <pc:sldMkLst>
          <pc:docMk/>
          <pc:sldMk cId="4261660475" sldId="266"/>
        </pc:sldMkLst>
        <pc:spChg chg="add del">
          <ac:chgData name="Samarth Bansal" userId="S::bansa115@purdue.edu::4b1d13b0-e67b-43e5-a744-182dbeaa60c5" providerId="AD" clId="Web-{6F813E89-A226-47EE-8875-DE3CA00AD7CA}" dt="2023-12-08T20:32:33.138" v="27"/>
          <ac:spMkLst>
            <pc:docMk/>
            <pc:sldMk cId="4261660475" sldId="266"/>
            <ac:spMk id="2" creationId="{D3455C66-EF76-DF3D-3F01-204CA7A254E7}"/>
          </ac:spMkLst>
        </pc:spChg>
        <pc:spChg chg="add del">
          <ac:chgData name="Samarth Bansal" userId="S::bansa115@purdue.edu::4b1d13b0-e67b-43e5-a744-182dbeaa60c5" providerId="AD" clId="Web-{6F813E89-A226-47EE-8875-DE3CA00AD7CA}" dt="2023-12-08T20:32:41.325" v="29"/>
          <ac:spMkLst>
            <pc:docMk/>
            <pc:sldMk cId="4261660475" sldId="266"/>
            <ac:spMk id="3" creationId="{63C22D69-B7EC-8543-1E26-F42C6499564C}"/>
          </ac:spMkLst>
        </pc:spChg>
        <pc:spChg chg="mod">
          <ac:chgData name="Samarth Bansal" userId="S::bansa115@purdue.edu::4b1d13b0-e67b-43e5-a744-182dbeaa60c5" providerId="AD" clId="Web-{6F813E89-A226-47EE-8875-DE3CA00AD7CA}" dt="2023-12-08T20:31:13.244" v="25" actId="20577"/>
          <ac:spMkLst>
            <pc:docMk/>
            <pc:sldMk cId="4261660475" sldId="266"/>
            <ac:spMk id="4" creationId="{D8E01108-B219-C42E-61C5-50BAE48D3764}"/>
          </ac:spMkLst>
        </pc:spChg>
        <pc:spChg chg="add mod">
          <ac:chgData name="Samarth Bansal" userId="S::bansa115@purdue.edu::4b1d13b0-e67b-43e5-a744-182dbeaa60c5" providerId="AD" clId="Web-{6F813E89-A226-47EE-8875-DE3CA00AD7CA}" dt="2023-12-08T20:33:21.014" v="37" actId="20577"/>
          <ac:spMkLst>
            <pc:docMk/>
            <pc:sldMk cId="4261660475" sldId="266"/>
            <ac:spMk id="5" creationId="{CF6F99A4-969C-36B5-E955-9AB4D00B585B}"/>
          </ac:spMkLst>
        </pc:spChg>
      </pc:sldChg>
    </pc:docChg>
  </pc:docChgLst>
  <pc:docChgLst>
    <pc:chgData name="Yi-Chun Huang" userId="1e8c6972-bcb0-40af-92aa-5ac11db863ce" providerId="ADAL" clId="{B1D2B980-9487-1747-A90F-E8B9CF0393B2}"/>
    <pc:docChg chg="undo custSel addSld delSld modSld sldOrd addSection modSection">
      <pc:chgData name="Yi-Chun Huang" userId="1e8c6972-bcb0-40af-92aa-5ac11db863ce" providerId="ADAL" clId="{B1D2B980-9487-1747-A90F-E8B9CF0393B2}" dt="2023-12-09T03:58:57.149" v="662" actId="1076"/>
      <pc:docMkLst>
        <pc:docMk/>
      </pc:docMkLst>
      <pc:sldChg chg="modSp mod">
        <pc:chgData name="Yi-Chun Huang" userId="1e8c6972-bcb0-40af-92aa-5ac11db863ce" providerId="ADAL" clId="{B1D2B980-9487-1747-A90F-E8B9CF0393B2}" dt="2023-12-09T03:35:05.696" v="643" actId="313"/>
        <pc:sldMkLst>
          <pc:docMk/>
          <pc:sldMk cId="2469447670" sldId="262"/>
        </pc:sldMkLst>
        <pc:spChg chg="mod">
          <ac:chgData name="Yi-Chun Huang" userId="1e8c6972-bcb0-40af-92aa-5ac11db863ce" providerId="ADAL" clId="{B1D2B980-9487-1747-A90F-E8B9CF0393B2}" dt="2023-12-08T21:03:52.370" v="166" actId="20577"/>
          <ac:spMkLst>
            <pc:docMk/>
            <pc:sldMk cId="2469447670" sldId="262"/>
            <ac:spMk id="4" creationId="{D8E01108-B219-C42E-61C5-50BAE48D3764}"/>
          </ac:spMkLst>
        </pc:spChg>
        <pc:spChg chg="mod">
          <ac:chgData name="Yi-Chun Huang" userId="1e8c6972-bcb0-40af-92aa-5ac11db863ce" providerId="ADAL" clId="{B1D2B980-9487-1747-A90F-E8B9CF0393B2}" dt="2023-12-09T03:35:05.696" v="643" actId="313"/>
          <ac:spMkLst>
            <pc:docMk/>
            <pc:sldMk cId="2469447670" sldId="262"/>
            <ac:spMk id="7" creationId="{00BAA5CC-3ECB-604C-56ED-993E79D81F46}"/>
          </ac:spMkLst>
        </pc:spChg>
      </pc:sldChg>
      <pc:sldChg chg="addSp delSp modSp mod">
        <pc:chgData name="Yi-Chun Huang" userId="1e8c6972-bcb0-40af-92aa-5ac11db863ce" providerId="ADAL" clId="{B1D2B980-9487-1747-A90F-E8B9CF0393B2}" dt="2023-12-09T03:40:31.055" v="647" actId="1076"/>
        <pc:sldMkLst>
          <pc:docMk/>
          <pc:sldMk cId="3578370121" sldId="265"/>
        </pc:sldMkLst>
        <pc:picChg chg="del">
          <ac:chgData name="Yi-Chun Huang" userId="1e8c6972-bcb0-40af-92aa-5ac11db863ce" providerId="ADAL" clId="{B1D2B980-9487-1747-A90F-E8B9CF0393B2}" dt="2023-12-09T03:26:13.202" v="628" actId="478"/>
          <ac:picMkLst>
            <pc:docMk/>
            <pc:sldMk cId="3578370121" sldId="265"/>
            <ac:picMk id="3" creationId="{640A1CC0-CE9E-440B-650D-FF0AB860DAA2}"/>
          </ac:picMkLst>
        </pc:picChg>
        <pc:picChg chg="add del mod">
          <ac:chgData name="Yi-Chun Huang" userId="1e8c6972-bcb0-40af-92aa-5ac11db863ce" providerId="ADAL" clId="{B1D2B980-9487-1747-A90F-E8B9CF0393B2}" dt="2023-12-09T03:40:18.088" v="644" actId="478"/>
          <ac:picMkLst>
            <pc:docMk/>
            <pc:sldMk cId="3578370121" sldId="265"/>
            <ac:picMk id="4" creationId="{D0D6C521-CAD2-6AED-8B23-2D1192129A35}"/>
          </ac:picMkLst>
        </pc:picChg>
        <pc:picChg chg="add mod">
          <ac:chgData name="Yi-Chun Huang" userId="1e8c6972-bcb0-40af-92aa-5ac11db863ce" providerId="ADAL" clId="{B1D2B980-9487-1747-A90F-E8B9CF0393B2}" dt="2023-12-09T03:40:31.055" v="647" actId="1076"/>
          <ac:picMkLst>
            <pc:docMk/>
            <pc:sldMk cId="3578370121" sldId="265"/>
            <ac:picMk id="9" creationId="{006CA3BB-FF31-FAD5-6B8A-C515D9F4BED7}"/>
          </ac:picMkLst>
        </pc:picChg>
      </pc:sldChg>
      <pc:sldChg chg="modSp mod">
        <pc:chgData name="Yi-Chun Huang" userId="1e8c6972-bcb0-40af-92aa-5ac11db863ce" providerId="ADAL" clId="{B1D2B980-9487-1747-A90F-E8B9CF0393B2}" dt="2023-12-09T02:32:36.466" v="626" actId="1076"/>
        <pc:sldMkLst>
          <pc:docMk/>
          <pc:sldMk cId="0" sldId="269"/>
        </pc:sldMkLst>
        <pc:picChg chg="mod">
          <ac:chgData name="Yi-Chun Huang" userId="1e8c6972-bcb0-40af-92aa-5ac11db863ce" providerId="ADAL" clId="{B1D2B980-9487-1747-A90F-E8B9CF0393B2}" dt="2023-12-09T02:32:36.466" v="626" actId="1076"/>
          <ac:picMkLst>
            <pc:docMk/>
            <pc:sldMk cId="0" sldId="269"/>
            <ac:picMk id="6" creationId="{62F47D67-B541-7091-2C71-00938C9E62A3}"/>
          </ac:picMkLst>
        </pc:picChg>
        <pc:picChg chg="mod">
          <ac:chgData name="Yi-Chun Huang" userId="1e8c6972-bcb0-40af-92aa-5ac11db863ce" providerId="ADAL" clId="{B1D2B980-9487-1747-A90F-E8B9CF0393B2}" dt="2023-12-08T23:15:59.080" v="273" actId="931"/>
          <ac:picMkLst>
            <pc:docMk/>
            <pc:sldMk cId="0" sldId="269"/>
            <ac:picMk id="640" creationId="{BD18B1A1-D488-2E01-539B-E99D6B9C05EB}"/>
          </ac:picMkLst>
        </pc:picChg>
        <pc:picChg chg="mod modCrop">
          <ac:chgData name="Yi-Chun Huang" userId="1e8c6972-bcb0-40af-92aa-5ac11db863ce" providerId="ADAL" clId="{B1D2B980-9487-1747-A90F-E8B9CF0393B2}" dt="2023-12-08T23:37:20.422" v="502" actId="1076"/>
          <ac:picMkLst>
            <pc:docMk/>
            <pc:sldMk cId="0" sldId="269"/>
            <ac:picMk id="735" creationId="{E736B07D-19D4-0353-FCF3-6871F1D930FF}"/>
          </ac:picMkLst>
        </pc:picChg>
      </pc:sldChg>
      <pc:sldChg chg="modSp add del mod">
        <pc:chgData name="Yi-Chun Huang" userId="1e8c6972-bcb0-40af-92aa-5ac11db863ce" providerId="ADAL" clId="{B1D2B980-9487-1747-A90F-E8B9CF0393B2}" dt="2023-12-08T20:44:09.685" v="9" actId="2696"/>
        <pc:sldMkLst>
          <pc:docMk/>
          <pc:sldMk cId="3365050261" sldId="284"/>
        </pc:sldMkLst>
        <pc:spChg chg="mod">
          <ac:chgData name="Yi-Chun Huang" userId="1e8c6972-bcb0-40af-92aa-5ac11db863ce" providerId="ADAL" clId="{B1D2B980-9487-1747-A90F-E8B9CF0393B2}" dt="2023-12-08T20:43:47.419" v="6" actId="27636"/>
          <ac:spMkLst>
            <pc:docMk/>
            <pc:sldMk cId="3365050261" sldId="284"/>
            <ac:spMk id="4" creationId="{183115D7-6C74-6528-F23C-B81DEA42F2D7}"/>
          </ac:spMkLst>
        </pc:spChg>
      </pc:sldChg>
      <pc:sldChg chg="addSp delSp modSp add mod ord">
        <pc:chgData name="Yi-Chun Huang" userId="1e8c6972-bcb0-40af-92aa-5ac11db863ce" providerId="ADAL" clId="{B1D2B980-9487-1747-A90F-E8B9CF0393B2}" dt="2023-12-09T02:36:40.545" v="627" actId="1076"/>
        <pc:sldMkLst>
          <pc:docMk/>
          <pc:sldMk cId="1781598134" sldId="303"/>
        </pc:sldMkLst>
        <pc:spChg chg="del mod">
          <ac:chgData name="Yi-Chun Huang" userId="1e8c6972-bcb0-40af-92aa-5ac11db863ce" providerId="ADAL" clId="{B1D2B980-9487-1747-A90F-E8B9CF0393B2}" dt="2023-12-09T01:58:58.232" v="608" actId="478"/>
          <ac:spMkLst>
            <pc:docMk/>
            <pc:sldMk cId="1781598134" sldId="303"/>
            <ac:spMk id="2" creationId="{1913225D-9D30-4D30-9B67-6CA4FA035173}"/>
          </ac:spMkLst>
        </pc:spChg>
        <pc:spChg chg="add del mod">
          <ac:chgData name="Yi-Chun Huang" userId="1e8c6972-bcb0-40af-92aa-5ac11db863ce" providerId="ADAL" clId="{B1D2B980-9487-1747-A90F-E8B9CF0393B2}" dt="2023-12-08T20:47:20.073" v="23"/>
          <ac:spMkLst>
            <pc:docMk/>
            <pc:sldMk cId="1781598134" sldId="303"/>
            <ac:spMk id="2" creationId="{B1973AC4-55D7-1722-8644-C0DB0D4B0C5C}"/>
          </ac:spMkLst>
        </pc:spChg>
        <pc:spChg chg="mod">
          <ac:chgData name="Yi-Chun Huang" userId="1e8c6972-bcb0-40af-92aa-5ac11db863ce" providerId="ADAL" clId="{B1D2B980-9487-1747-A90F-E8B9CF0393B2}" dt="2023-12-08T23:14:53.125" v="269" actId="20577"/>
          <ac:spMkLst>
            <pc:docMk/>
            <pc:sldMk cId="1781598134" sldId="303"/>
            <ac:spMk id="4" creationId="{D8E01108-B219-C42E-61C5-50BAE48D3764}"/>
          </ac:spMkLst>
        </pc:spChg>
        <pc:spChg chg="del mod">
          <ac:chgData name="Yi-Chun Huang" userId="1e8c6972-bcb0-40af-92aa-5ac11db863ce" providerId="ADAL" clId="{B1D2B980-9487-1747-A90F-E8B9CF0393B2}" dt="2023-12-08T23:16:32.314" v="285" actId="478"/>
          <ac:spMkLst>
            <pc:docMk/>
            <pc:sldMk cId="1781598134" sldId="303"/>
            <ac:spMk id="5" creationId="{CF6F99A4-969C-36B5-E955-9AB4D00B585B}"/>
          </ac:spMkLst>
        </pc:spChg>
        <pc:picChg chg="add del mod modCrop">
          <ac:chgData name="Yi-Chun Huang" userId="1e8c6972-bcb0-40af-92aa-5ac11db863ce" providerId="ADAL" clId="{B1D2B980-9487-1747-A90F-E8B9CF0393B2}" dt="2023-12-09T02:15:42.809" v="619" actId="478"/>
          <ac:picMkLst>
            <pc:docMk/>
            <pc:sldMk cId="1781598134" sldId="303"/>
            <ac:picMk id="6" creationId="{1F9A03F2-6B19-B8FC-953E-1E5E93533D42}"/>
          </ac:picMkLst>
        </pc:picChg>
        <pc:picChg chg="add mod modCrop">
          <ac:chgData name="Yi-Chun Huang" userId="1e8c6972-bcb0-40af-92aa-5ac11db863ce" providerId="ADAL" clId="{B1D2B980-9487-1747-A90F-E8B9CF0393B2}" dt="2023-12-09T02:36:40.545" v="627" actId="1076"/>
          <ac:picMkLst>
            <pc:docMk/>
            <pc:sldMk cId="1781598134" sldId="303"/>
            <ac:picMk id="8" creationId="{7FB03D0F-0A04-FE5C-46D1-35496DA5A6C0}"/>
          </ac:picMkLst>
        </pc:picChg>
      </pc:sldChg>
      <pc:sldChg chg="delSp">
        <pc:chgData name="Yi-Chun Huang" userId="1e8c6972-bcb0-40af-92aa-5ac11db863ce" providerId="ADAL" clId="{B1D2B980-9487-1747-A90F-E8B9CF0393B2}" dt="2023-12-08T20:55:56.452" v="149" actId="931"/>
        <pc:sldMkLst>
          <pc:docMk/>
          <pc:sldMk cId="1156503157" sldId="304"/>
        </pc:sldMkLst>
        <pc:spChg chg="del">
          <ac:chgData name="Yi-Chun Huang" userId="1e8c6972-bcb0-40af-92aa-5ac11db863ce" providerId="ADAL" clId="{B1D2B980-9487-1747-A90F-E8B9CF0393B2}" dt="2023-12-08T20:55:56.452" v="149" actId="931"/>
          <ac:spMkLst>
            <pc:docMk/>
            <pc:sldMk cId="1156503157" sldId="304"/>
            <ac:spMk id="12" creationId="{877969F2-7EA0-A283-A6F0-575E3DC3B9EF}"/>
          </ac:spMkLst>
        </pc:spChg>
      </pc:sldChg>
      <pc:sldChg chg="addSp modSp add mod ord">
        <pc:chgData name="Yi-Chun Huang" userId="1e8c6972-bcb0-40af-92aa-5ac11db863ce" providerId="ADAL" clId="{B1D2B980-9487-1747-A90F-E8B9CF0393B2}" dt="2023-12-09T01:46:08.307" v="523" actId="20577"/>
        <pc:sldMkLst>
          <pc:docMk/>
          <pc:sldMk cId="141568325" sldId="305"/>
        </pc:sldMkLst>
        <pc:spChg chg="mod">
          <ac:chgData name="Yi-Chun Huang" userId="1e8c6972-bcb0-40af-92aa-5ac11db863ce" providerId="ADAL" clId="{B1D2B980-9487-1747-A90F-E8B9CF0393B2}" dt="2023-12-09T01:46:08.307" v="523" actId="20577"/>
          <ac:spMkLst>
            <pc:docMk/>
            <pc:sldMk cId="141568325" sldId="305"/>
            <ac:spMk id="4" creationId="{D8E01108-B219-C42E-61C5-50BAE48D3764}"/>
          </ac:spMkLst>
        </pc:spChg>
        <pc:spChg chg="mod">
          <ac:chgData name="Yi-Chun Huang" userId="1e8c6972-bcb0-40af-92aa-5ac11db863ce" providerId="ADAL" clId="{B1D2B980-9487-1747-A90F-E8B9CF0393B2}" dt="2023-12-09T01:43:30.940" v="517" actId="1076"/>
          <ac:spMkLst>
            <pc:docMk/>
            <pc:sldMk cId="141568325" sldId="305"/>
            <ac:spMk id="5" creationId="{CF6F99A4-969C-36B5-E955-9AB4D00B585B}"/>
          </ac:spMkLst>
        </pc:spChg>
        <pc:picChg chg="add mod">
          <ac:chgData name="Yi-Chun Huang" userId="1e8c6972-bcb0-40af-92aa-5ac11db863ce" providerId="ADAL" clId="{B1D2B980-9487-1747-A90F-E8B9CF0393B2}" dt="2023-12-08T21:42:38.025" v="198" actId="1076"/>
          <ac:picMkLst>
            <pc:docMk/>
            <pc:sldMk cId="141568325" sldId="305"/>
            <ac:picMk id="3" creationId="{C141B0EA-241D-6CD8-99E8-1FC61A847073}"/>
          </ac:picMkLst>
        </pc:picChg>
      </pc:sldChg>
      <pc:sldChg chg="modSp add del mod">
        <pc:chgData name="Yi-Chun Huang" userId="1e8c6972-bcb0-40af-92aa-5ac11db863ce" providerId="ADAL" clId="{B1D2B980-9487-1747-A90F-E8B9CF0393B2}" dt="2023-12-08T20:44:46.493" v="14" actId="2696"/>
        <pc:sldMkLst>
          <pc:docMk/>
          <pc:sldMk cId="592612003" sldId="305"/>
        </pc:sldMkLst>
        <pc:spChg chg="mod">
          <ac:chgData name="Yi-Chun Huang" userId="1e8c6972-bcb0-40af-92aa-5ac11db863ce" providerId="ADAL" clId="{B1D2B980-9487-1747-A90F-E8B9CF0393B2}" dt="2023-12-08T20:44:04.608" v="8" actId="27636"/>
          <ac:spMkLst>
            <pc:docMk/>
            <pc:sldMk cId="592612003" sldId="305"/>
            <ac:spMk id="4" creationId="{183115D7-6C74-6528-F23C-B81DEA42F2D7}"/>
          </ac:spMkLst>
        </pc:spChg>
      </pc:sldChg>
      <pc:sldChg chg="addSp delSp modSp add mod ord">
        <pc:chgData name="Yi-Chun Huang" userId="1e8c6972-bcb0-40af-92aa-5ac11db863ce" providerId="ADAL" clId="{B1D2B980-9487-1747-A90F-E8B9CF0393B2}" dt="2023-12-08T22:19:15.132" v="242" actId="20577"/>
        <pc:sldMkLst>
          <pc:docMk/>
          <pc:sldMk cId="1726653100" sldId="306"/>
        </pc:sldMkLst>
        <pc:spChg chg="mod">
          <ac:chgData name="Yi-Chun Huang" userId="1e8c6972-bcb0-40af-92aa-5ac11db863ce" providerId="ADAL" clId="{B1D2B980-9487-1747-A90F-E8B9CF0393B2}" dt="2023-12-08T22:19:15.132" v="242" actId="20577"/>
          <ac:spMkLst>
            <pc:docMk/>
            <pc:sldMk cId="1726653100" sldId="306"/>
            <ac:spMk id="4" creationId="{D8E01108-B219-C42E-61C5-50BAE48D3764}"/>
          </ac:spMkLst>
        </pc:spChg>
        <pc:spChg chg="mod">
          <ac:chgData name="Yi-Chun Huang" userId="1e8c6972-bcb0-40af-92aa-5ac11db863ce" providerId="ADAL" clId="{B1D2B980-9487-1747-A90F-E8B9CF0393B2}" dt="2023-12-08T21:58:01.272" v="223" actId="1076"/>
          <ac:spMkLst>
            <pc:docMk/>
            <pc:sldMk cId="1726653100" sldId="306"/>
            <ac:spMk id="5" creationId="{CF6F99A4-969C-36B5-E955-9AB4D00B585B}"/>
          </ac:spMkLst>
        </pc:spChg>
        <pc:picChg chg="add del mod">
          <ac:chgData name="Yi-Chun Huang" userId="1e8c6972-bcb0-40af-92aa-5ac11db863ce" providerId="ADAL" clId="{B1D2B980-9487-1747-A90F-E8B9CF0393B2}" dt="2023-12-08T21:58:12.045" v="225" actId="478"/>
          <ac:picMkLst>
            <pc:docMk/>
            <pc:sldMk cId="1726653100" sldId="306"/>
            <ac:picMk id="3" creationId="{DAF0A314-59FF-71E3-6167-CFB3264DB4DC}"/>
          </ac:picMkLst>
        </pc:picChg>
      </pc:sldChg>
      <pc:sldChg chg="modSp add mod ord">
        <pc:chgData name="Yi-Chun Huang" userId="1e8c6972-bcb0-40af-92aa-5ac11db863ce" providerId="ADAL" clId="{B1D2B980-9487-1747-A90F-E8B9CF0393B2}" dt="2023-12-08T22:19:19.834" v="244" actId="20577"/>
        <pc:sldMkLst>
          <pc:docMk/>
          <pc:sldMk cId="1620975020" sldId="307"/>
        </pc:sldMkLst>
        <pc:spChg chg="mod">
          <ac:chgData name="Yi-Chun Huang" userId="1e8c6972-bcb0-40af-92aa-5ac11db863ce" providerId="ADAL" clId="{B1D2B980-9487-1747-A90F-E8B9CF0393B2}" dt="2023-12-08T22:19:19.834" v="244" actId="20577"/>
          <ac:spMkLst>
            <pc:docMk/>
            <pc:sldMk cId="1620975020" sldId="307"/>
            <ac:spMk id="4" creationId="{D8E01108-B219-C42E-61C5-50BAE48D3764}"/>
          </ac:spMkLst>
        </pc:spChg>
        <pc:spChg chg="mod">
          <ac:chgData name="Yi-Chun Huang" userId="1e8c6972-bcb0-40af-92aa-5ac11db863ce" providerId="ADAL" clId="{B1D2B980-9487-1747-A90F-E8B9CF0393B2}" dt="2023-12-08T21:01:13.761" v="165" actId="1076"/>
          <ac:spMkLst>
            <pc:docMk/>
            <pc:sldMk cId="1620975020" sldId="307"/>
            <ac:spMk id="5" creationId="{CF6F99A4-969C-36B5-E955-9AB4D00B585B}"/>
          </ac:spMkLst>
        </pc:spChg>
      </pc:sldChg>
      <pc:sldChg chg="modSp add mod ord">
        <pc:chgData name="Yi-Chun Huang" userId="1e8c6972-bcb0-40af-92aa-5ac11db863ce" providerId="ADAL" clId="{B1D2B980-9487-1747-A90F-E8B9CF0393B2}" dt="2023-12-09T02:15:15.741" v="618" actId="20578"/>
        <pc:sldMkLst>
          <pc:docMk/>
          <pc:sldMk cId="593288896" sldId="308"/>
        </pc:sldMkLst>
        <pc:spChg chg="mod">
          <ac:chgData name="Yi-Chun Huang" userId="1e8c6972-bcb0-40af-92aa-5ac11db863ce" providerId="ADAL" clId="{B1D2B980-9487-1747-A90F-E8B9CF0393B2}" dt="2023-12-09T01:55:23.691" v="603" actId="20577"/>
          <ac:spMkLst>
            <pc:docMk/>
            <pc:sldMk cId="593288896" sldId="308"/>
            <ac:spMk id="4" creationId="{D8E01108-B219-C42E-61C5-50BAE48D3764}"/>
          </ac:spMkLst>
        </pc:spChg>
        <pc:spChg chg="mod">
          <ac:chgData name="Yi-Chun Huang" userId="1e8c6972-bcb0-40af-92aa-5ac11db863ce" providerId="ADAL" clId="{B1D2B980-9487-1747-A90F-E8B9CF0393B2}" dt="2023-12-09T02:08:36.192" v="616" actId="1076"/>
          <ac:spMkLst>
            <pc:docMk/>
            <pc:sldMk cId="593288896" sldId="308"/>
            <ac:spMk id="5" creationId="{CF6F99A4-969C-36B5-E955-9AB4D00B585B}"/>
          </ac:spMkLst>
        </pc:spChg>
      </pc:sldChg>
      <pc:sldChg chg="addSp delSp modSp add del mod ord">
        <pc:chgData name="Yi-Chun Huang" userId="1e8c6972-bcb0-40af-92aa-5ac11db863ce" providerId="ADAL" clId="{B1D2B980-9487-1747-A90F-E8B9CF0393B2}" dt="2023-12-09T02:08:48.461" v="617" actId="2696"/>
        <pc:sldMkLst>
          <pc:docMk/>
          <pc:sldMk cId="318123528" sldId="309"/>
        </pc:sldMkLst>
        <pc:spChg chg="mod">
          <ac:chgData name="Yi-Chun Huang" userId="1e8c6972-bcb0-40af-92aa-5ac11db863ce" providerId="ADAL" clId="{B1D2B980-9487-1747-A90F-E8B9CF0393B2}" dt="2023-12-08T20:56:43.122" v="161" actId="20577"/>
          <ac:spMkLst>
            <pc:docMk/>
            <pc:sldMk cId="318123528" sldId="309"/>
            <ac:spMk id="4" creationId="{D8E01108-B219-C42E-61C5-50BAE48D3764}"/>
          </ac:spMkLst>
        </pc:spChg>
        <pc:spChg chg="del">
          <ac:chgData name="Yi-Chun Huang" userId="1e8c6972-bcb0-40af-92aa-5ac11db863ce" providerId="ADAL" clId="{B1D2B980-9487-1747-A90F-E8B9CF0393B2}" dt="2023-12-08T20:55:14.790" v="141" actId="478"/>
          <ac:spMkLst>
            <pc:docMk/>
            <pc:sldMk cId="318123528" sldId="309"/>
            <ac:spMk id="5" creationId="{CF6F99A4-969C-36B5-E955-9AB4D00B585B}"/>
          </ac:spMkLst>
        </pc:spChg>
        <pc:picChg chg="add del mod">
          <ac:chgData name="Yi-Chun Huang" userId="1e8c6972-bcb0-40af-92aa-5ac11db863ce" providerId="ADAL" clId="{B1D2B980-9487-1747-A90F-E8B9CF0393B2}" dt="2023-12-08T21:56:36.207" v="199" actId="478"/>
          <ac:picMkLst>
            <pc:docMk/>
            <pc:sldMk cId="318123528" sldId="309"/>
            <ac:picMk id="3" creationId="{F5C5C365-0034-C778-4231-F76919F1CEE7}"/>
          </ac:picMkLst>
        </pc:picChg>
        <pc:picChg chg="add del mod">
          <ac:chgData name="Yi-Chun Huang" userId="1e8c6972-bcb0-40af-92aa-5ac11db863ce" providerId="ADAL" clId="{B1D2B980-9487-1747-A90F-E8B9CF0393B2}" dt="2023-12-08T21:56:37.823" v="200" actId="478"/>
          <ac:picMkLst>
            <pc:docMk/>
            <pc:sldMk cId="318123528" sldId="309"/>
            <ac:picMk id="7" creationId="{AEB5414A-0850-2792-4F27-EA1CD9ADAC24}"/>
          </ac:picMkLst>
        </pc:picChg>
        <pc:picChg chg="add mod">
          <ac:chgData name="Yi-Chun Huang" userId="1e8c6972-bcb0-40af-92aa-5ac11db863ce" providerId="ADAL" clId="{B1D2B980-9487-1747-A90F-E8B9CF0393B2}" dt="2023-12-08T22:23:09.917" v="245" actId="1076"/>
          <ac:picMkLst>
            <pc:docMk/>
            <pc:sldMk cId="318123528" sldId="309"/>
            <ac:picMk id="9" creationId="{570CD05C-6DFE-E9FD-26A5-B82A838111E3}"/>
          </ac:picMkLst>
        </pc:picChg>
        <pc:picChg chg="add mod">
          <ac:chgData name="Yi-Chun Huang" userId="1e8c6972-bcb0-40af-92aa-5ac11db863ce" providerId="ADAL" clId="{B1D2B980-9487-1747-A90F-E8B9CF0393B2}" dt="2023-12-08T22:23:20.308" v="246" actId="1076"/>
          <ac:picMkLst>
            <pc:docMk/>
            <pc:sldMk cId="318123528" sldId="309"/>
            <ac:picMk id="11" creationId="{DA525DA2-9DB0-C5A5-AC3D-6C7A4C6949F9}"/>
          </ac:picMkLst>
        </pc:picChg>
      </pc:sldChg>
      <pc:sldChg chg="modSp mod">
        <pc:chgData name="Yi-Chun Huang" userId="1e8c6972-bcb0-40af-92aa-5ac11db863ce" providerId="ADAL" clId="{B1D2B980-9487-1747-A90F-E8B9CF0393B2}" dt="2023-12-08T23:27:05.424" v="492" actId="20577"/>
        <pc:sldMkLst>
          <pc:docMk/>
          <pc:sldMk cId="2315108493" sldId="327"/>
        </pc:sldMkLst>
        <pc:spChg chg="mod">
          <ac:chgData name="Yi-Chun Huang" userId="1e8c6972-bcb0-40af-92aa-5ac11db863ce" providerId="ADAL" clId="{B1D2B980-9487-1747-A90F-E8B9CF0393B2}" dt="2023-12-08T23:27:05.424" v="492" actId="20577"/>
          <ac:spMkLst>
            <pc:docMk/>
            <pc:sldMk cId="2315108493" sldId="327"/>
            <ac:spMk id="2" creationId="{5558B239-06F4-9A9F-F6CE-361D2E601ADF}"/>
          </ac:spMkLst>
        </pc:spChg>
      </pc:sldChg>
      <pc:sldChg chg="addSp delSp modSp mod">
        <pc:chgData name="Yi-Chun Huang" userId="1e8c6972-bcb0-40af-92aa-5ac11db863ce" providerId="ADAL" clId="{B1D2B980-9487-1747-A90F-E8B9CF0393B2}" dt="2023-12-08T23:24:34.228" v="479" actId="1076"/>
        <pc:sldMkLst>
          <pc:docMk/>
          <pc:sldMk cId="3893777378" sldId="328"/>
        </pc:sldMkLst>
        <pc:spChg chg="del">
          <ac:chgData name="Yi-Chun Huang" userId="1e8c6972-bcb0-40af-92aa-5ac11db863ce" providerId="ADAL" clId="{B1D2B980-9487-1747-A90F-E8B9CF0393B2}" dt="2023-12-08T23:16:56.776" v="290" actId="478"/>
          <ac:spMkLst>
            <pc:docMk/>
            <pc:sldMk cId="3893777378" sldId="328"/>
            <ac:spMk id="2" creationId="{5558B239-06F4-9A9F-F6CE-361D2E601ADF}"/>
          </ac:spMkLst>
        </pc:spChg>
        <pc:spChg chg="del mod">
          <ac:chgData name="Yi-Chun Huang" userId="1e8c6972-bcb0-40af-92aa-5ac11db863ce" providerId="ADAL" clId="{B1D2B980-9487-1747-A90F-E8B9CF0393B2}" dt="2023-12-08T23:17:14.313" v="295"/>
          <ac:spMkLst>
            <pc:docMk/>
            <pc:sldMk cId="3893777378" sldId="328"/>
            <ac:spMk id="7" creationId="{00BAA5CC-3ECB-604C-56ED-993E79D81F46}"/>
          </ac:spMkLst>
        </pc:spChg>
        <pc:picChg chg="mod modCrop">
          <ac:chgData name="Yi-Chun Huang" userId="1e8c6972-bcb0-40af-92aa-5ac11db863ce" providerId="ADAL" clId="{B1D2B980-9487-1747-A90F-E8B9CF0393B2}" dt="2023-12-08T23:24:34.228" v="479" actId="1076"/>
          <ac:picMkLst>
            <pc:docMk/>
            <pc:sldMk cId="3893777378" sldId="328"/>
            <ac:picMk id="3" creationId="{0F481667-8A65-7F93-4235-960C2038CA20}"/>
          </ac:picMkLst>
        </pc:picChg>
        <pc:picChg chg="del mod">
          <ac:chgData name="Yi-Chun Huang" userId="1e8c6972-bcb0-40af-92aa-5ac11db863ce" providerId="ADAL" clId="{B1D2B980-9487-1747-A90F-E8B9CF0393B2}" dt="2023-12-08T23:24:22.830" v="475" actId="478"/>
          <ac:picMkLst>
            <pc:docMk/>
            <pc:sldMk cId="3893777378" sldId="328"/>
            <ac:picMk id="5" creationId="{D5ADC759-B756-526D-BC4F-DEB654A25FCB}"/>
          </ac:picMkLst>
        </pc:picChg>
        <pc:picChg chg="add mod">
          <ac:chgData name="Yi-Chun Huang" userId="1e8c6972-bcb0-40af-92aa-5ac11db863ce" providerId="ADAL" clId="{B1D2B980-9487-1747-A90F-E8B9CF0393B2}" dt="2023-12-08T23:24:31.895" v="478" actId="1076"/>
          <ac:picMkLst>
            <pc:docMk/>
            <pc:sldMk cId="3893777378" sldId="328"/>
            <ac:picMk id="6" creationId="{ACA64E04-76AA-8417-C534-00F508128BBD}"/>
          </ac:picMkLst>
        </pc:picChg>
      </pc:sldChg>
      <pc:sldChg chg="modSp mod">
        <pc:chgData name="Yi-Chun Huang" userId="1e8c6972-bcb0-40af-92aa-5ac11db863ce" providerId="ADAL" clId="{B1D2B980-9487-1747-A90F-E8B9CF0393B2}" dt="2023-12-09T03:58:57.149" v="662" actId="1076"/>
        <pc:sldMkLst>
          <pc:docMk/>
          <pc:sldMk cId="826193143" sldId="341"/>
        </pc:sldMkLst>
        <pc:spChg chg="mod">
          <ac:chgData name="Yi-Chun Huang" userId="1e8c6972-bcb0-40af-92aa-5ac11db863ce" providerId="ADAL" clId="{B1D2B980-9487-1747-A90F-E8B9CF0393B2}" dt="2023-12-09T03:58:57.149" v="662" actId="1076"/>
          <ac:spMkLst>
            <pc:docMk/>
            <pc:sldMk cId="826193143" sldId="341"/>
            <ac:spMk id="3" creationId="{EF340E2B-00F1-F7BE-4368-A08E6220B67E}"/>
          </ac:spMkLst>
        </pc:spChg>
        <pc:spChg chg="mod">
          <ac:chgData name="Yi-Chun Huang" userId="1e8c6972-bcb0-40af-92aa-5ac11db863ce" providerId="ADAL" clId="{B1D2B980-9487-1747-A90F-E8B9CF0393B2}" dt="2023-12-09T03:58:04.025" v="659" actId="1076"/>
          <ac:spMkLst>
            <pc:docMk/>
            <pc:sldMk cId="826193143" sldId="341"/>
            <ac:spMk id="6" creationId="{F1B09411-1E26-30FA-F4D4-E60441C1C79A}"/>
          </ac:spMkLst>
        </pc:spChg>
        <pc:spChg chg="mod">
          <ac:chgData name="Yi-Chun Huang" userId="1e8c6972-bcb0-40af-92aa-5ac11db863ce" providerId="ADAL" clId="{B1D2B980-9487-1747-A90F-E8B9CF0393B2}" dt="2023-12-09T03:56:51.727" v="655" actId="1076"/>
          <ac:spMkLst>
            <pc:docMk/>
            <pc:sldMk cId="826193143" sldId="341"/>
            <ac:spMk id="7" creationId="{1FDEEE75-6FAE-24C4-1A7C-30210AA1B6D0}"/>
          </ac:spMkLst>
        </pc:spChg>
        <pc:spChg chg="mod">
          <ac:chgData name="Yi-Chun Huang" userId="1e8c6972-bcb0-40af-92aa-5ac11db863ce" providerId="ADAL" clId="{B1D2B980-9487-1747-A90F-E8B9CF0393B2}" dt="2023-12-09T03:56:28.775" v="649" actId="1076"/>
          <ac:spMkLst>
            <pc:docMk/>
            <pc:sldMk cId="826193143" sldId="341"/>
            <ac:spMk id="9" creationId="{366D5519-56F2-A9F3-F061-02800C524C6A}"/>
          </ac:spMkLst>
        </pc:spChg>
        <pc:spChg chg="mod">
          <ac:chgData name="Yi-Chun Huang" userId="1e8c6972-bcb0-40af-92aa-5ac11db863ce" providerId="ADAL" clId="{B1D2B980-9487-1747-A90F-E8B9CF0393B2}" dt="2023-12-09T03:31:20.213" v="632" actId="931"/>
          <ac:spMkLst>
            <pc:docMk/>
            <pc:sldMk cId="826193143" sldId="341"/>
            <ac:spMk id="13" creationId="{FDA416D1-8479-2B95-0789-7527B28D7FBB}"/>
          </ac:spMkLst>
        </pc:spChg>
        <pc:spChg chg="mod">
          <ac:chgData name="Yi-Chun Huang" userId="1e8c6972-bcb0-40af-92aa-5ac11db863ce" providerId="ADAL" clId="{B1D2B980-9487-1747-A90F-E8B9CF0393B2}" dt="2023-12-09T03:31:20.213" v="632" actId="931"/>
          <ac:spMkLst>
            <pc:docMk/>
            <pc:sldMk cId="826193143" sldId="341"/>
            <ac:spMk id="14" creationId="{57284E6B-FE28-F0AE-EDDF-35923FD58C07}"/>
          </ac:spMkLst>
        </pc:spChg>
        <pc:spChg chg="mod">
          <ac:chgData name="Yi-Chun Huang" userId="1e8c6972-bcb0-40af-92aa-5ac11db863ce" providerId="ADAL" clId="{B1D2B980-9487-1747-A90F-E8B9CF0393B2}" dt="2023-12-09T03:58:42.877" v="661" actId="1076"/>
          <ac:spMkLst>
            <pc:docMk/>
            <pc:sldMk cId="826193143" sldId="341"/>
            <ac:spMk id="17" creationId="{8ED53558-A3AE-F1E7-9D8E-D457C4185633}"/>
          </ac:spMkLst>
        </pc:spChg>
      </pc:sldChg>
      <pc:sldChg chg="addSp modSp mod">
        <pc:chgData name="Yi-Chun Huang" userId="1e8c6972-bcb0-40af-92aa-5ac11db863ce" providerId="ADAL" clId="{B1D2B980-9487-1747-A90F-E8B9CF0393B2}" dt="2023-12-09T03:31:52.836" v="641" actId="1076"/>
        <pc:sldMkLst>
          <pc:docMk/>
          <pc:sldMk cId="4273772909" sldId="343"/>
        </pc:sldMkLst>
        <pc:picChg chg="add mod modCrop">
          <ac:chgData name="Yi-Chun Huang" userId="1e8c6972-bcb0-40af-92aa-5ac11db863ce" providerId="ADAL" clId="{B1D2B980-9487-1747-A90F-E8B9CF0393B2}" dt="2023-12-09T03:31:52.836" v="641" actId="1076"/>
          <ac:picMkLst>
            <pc:docMk/>
            <pc:sldMk cId="4273772909" sldId="343"/>
            <ac:picMk id="5" creationId="{5055DDA7-2951-5962-DB09-F087198D5C80}"/>
          </ac:picMkLst>
        </pc:picChg>
        <pc:picChg chg="mod">
          <ac:chgData name="Yi-Chun Huang" userId="1e8c6972-bcb0-40af-92aa-5ac11db863ce" providerId="ADAL" clId="{B1D2B980-9487-1747-A90F-E8B9CF0393B2}" dt="2023-12-09T03:31:51.099" v="640" actId="1076"/>
          <ac:picMkLst>
            <pc:docMk/>
            <pc:sldMk cId="4273772909" sldId="343"/>
            <ac:picMk id="16" creationId="{804289BE-DA92-3F03-B65C-2C4D61074B48}"/>
          </ac:picMkLst>
        </pc:picChg>
      </pc:sldChg>
      <pc:sldMasterChg chg="delSldLayout">
        <pc:chgData name="Yi-Chun Huang" userId="1e8c6972-bcb0-40af-92aa-5ac11db863ce" providerId="ADAL" clId="{B1D2B980-9487-1747-A90F-E8B9CF0393B2}" dt="2023-12-08T20:44:46.493" v="14" actId="2696"/>
        <pc:sldMasterMkLst>
          <pc:docMk/>
          <pc:sldMasterMk cId="1278731076" sldId="2147483648"/>
        </pc:sldMasterMkLst>
        <pc:sldLayoutChg chg="del">
          <pc:chgData name="Yi-Chun Huang" userId="1e8c6972-bcb0-40af-92aa-5ac11db863ce" providerId="ADAL" clId="{B1D2B980-9487-1747-A90F-E8B9CF0393B2}" dt="2023-12-08T20:44:46.493" v="14" actId="2696"/>
          <pc:sldLayoutMkLst>
            <pc:docMk/>
            <pc:sldMasterMk cId="1278731076" sldId="2147483648"/>
            <pc:sldLayoutMk cId="2019904595"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B756E-1F76-8D4B-BF8A-6D78FD955C3F}" type="datetimeFigureOut">
              <a:rPr lang="en-US" smtClean="0"/>
              <a:t>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4AF34-C189-0A49-90C3-B952763E04DA}" type="slidenum">
              <a:rPr lang="en-US" smtClean="0"/>
              <a:t>‹#›</a:t>
            </a:fld>
            <a:endParaRPr lang="en-US"/>
          </a:p>
        </p:txBody>
      </p:sp>
    </p:spTree>
    <p:extLst>
      <p:ext uri="{BB962C8B-B14F-4D97-AF65-F5344CB8AC3E}">
        <p14:creationId xmlns:p14="http://schemas.microsoft.com/office/powerpoint/2010/main" val="194731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364AF34-C189-0A49-90C3-B952763E04DA}" type="slidenum">
              <a:rPr lang="en-US" smtClean="0"/>
              <a:t>1</a:t>
            </a:fld>
            <a:endParaRPr lang="en-US"/>
          </a:p>
        </p:txBody>
      </p:sp>
    </p:spTree>
    <p:extLst>
      <p:ext uri="{BB962C8B-B14F-4D97-AF65-F5344CB8AC3E}">
        <p14:creationId xmlns:p14="http://schemas.microsoft.com/office/powerpoint/2010/main" val="1179133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D1D5DB"/>
                </a:solidFill>
                <a:effectLst/>
                <a:latin typeface="Söhne"/>
              </a:rPr>
              <a:t>Our dataset comprises a comprehensive collection of Airbnb listings from Chicago, featuring detailed host and property identifiers over various evaluation periods. It includes precise timestamps for each record, facilitating the analysis of trends and superhost status changes. The dataset offers a multifaceted view of hosting performance through metrics like ratings, reviews, and cancellations. It covers aspects such as property types, financials, geographical and demographic data, enabling in-depth geo-spatial and market analyses. Additionally, it provides insights into listing pricing, availability, and seasonal booking trends, essential for strategic planning in the dynamic short-term rental market.</a:t>
            </a:r>
            <a:br>
              <a:rPr lang="en-IN" b="0" i="0">
                <a:solidFill>
                  <a:srgbClr val="D1D5DB"/>
                </a:solidFill>
                <a:effectLst/>
                <a:latin typeface="Söhne"/>
              </a:rPr>
            </a:br>
            <a:br>
              <a:rPr lang="en-IN" b="0" i="0">
                <a:solidFill>
                  <a:srgbClr val="D1D5DB"/>
                </a:solidFill>
                <a:effectLst/>
                <a:latin typeface="Söhne"/>
              </a:rPr>
            </a:br>
            <a:r>
              <a:rPr lang="en-IN" sz="1200" b="0" i="0">
                <a:solidFill>
                  <a:schemeClr val="accent5">
                    <a:lumMod val="50000"/>
                  </a:schemeClr>
                </a:solidFill>
                <a:effectLst/>
                <a:latin typeface="Söhne"/>
              </a:rPr>
              <a:t>In the accommodation sector, apartments, condominiums, and houses stand out as top earners. Their appeal stems from offering abundant features, ample space, and privacy, which attract longer-term stays. This leads to high demand and occupancy rates, making them particularly lucrative investments</a:t>
            </a:r>
            <a:br>
              <a:rPr lang="en-IN" sz="1200" b="0" i="0">
                <a:solidFill>
                  <a:schemeClr val="accent5">
                    <a:lumMod val="50000"/>
                  </a:schemeClr>
                </a:solidFill>
                <a:effectLst/>
                <a:latin typeface="Söhne"/>
              </a:rPr>
            </a:br>
            <a:br>
              <a:rPr lang="en-IN" sz="1200" b="0" i="0">
                <a:solidFill>
                  <a:schemeClr val="accent5">
                    <a:lumMod val="50000"/>
                  </a:schemeClr>
                </a:solidFill>
                <a:effectLst/>
                <a:latin typeface="Söhne"/>
              </a:rPr>
            </a:br>
            <a:r>
              <a:rPr lang="en-IN" b="0" i="0">
                <a:solidFill>
                  <a:srgbClr val="D1D5DB"/>
                </a:solidFill>
                <a:effectLst/>
                <a:latin typeface="Söhne"/>
              </a:rPr>
              <a:t>In Chicago, downtown zip codes generate more revenue than other areas, with top zip codes in affluent, densely-packed business sectors and prime commercial locations leading the way. The combination of robust foot traffic, upscale real estate, and tourism in these areas fosters higher spending, resulting in superior revenue generation compared to other zip codes.</a:t>
            </a:r>
            <a:br>
              <a:rPr lang="en-IN" b="0" i="0">
                <a:solidFill>
                  <a:srgbClr val="D1D5DB"/>
                </a:solidFill>
                <a:effectLst/>
                <a:latin typeface="Söhne"/>
              </a:rPr>
            </a:br>
            <a:br>
              <a:rPr lang="en-IN" b="0" i="0">
                <a:solidFill>
                  <a:srgbClr val="D1D5DB"/>
                </a:solidFill>
                <a:effectLst/>
                <a:latin typeface="Söhne"/>
              </a:rPr>
            </a:br>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The revenue for Airbnb hosts in Chicago sees a bump during summer and Christmas due to high tourist influx, attracted by </a:t>
            </a:r>
            <a:r>
              <a:rPr lang="en-IN" sz="1200" err="1">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favorable</a:t>
            </a:r>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 weather, festive events, and limited hotel availability. These peak seasons draw visitors for both leisure and business, increasing the demand for short-term rentals.</a:t>
            </a:r>
            <a:endParaRPr lang="en-US"/>
          </a:p>
        </p:txBody>
      </p:sp>
      <p:sp>
        <p:nvSpPr>
          <p:cNvPr id="4" name="Slide Number Placeholder 3"/>
          <p:cNvSpPr>
            <a:spLocks noGrp="1"/>
          </p:cNvSpPr>
          <p:nvPr>
            <p:ph type="sldNum" sz="quarter" idx="5"/>
          </p:nvPr>
        </p:nvSpPr>
        <p:spPr/>
        <p:txBody>
          <a:bodyPr/>
          <a:lstStyle/>
          <a:p>
            <a:fld id="{4364AF34-C189-0A49-90C3-B952763E04DA}" type="slidenum">
              <a:rPr lang="en-US" smtClean="0"/>
              <a:t>6</a:t>
            </a:fld>
            <a:endParaRPr lang="en-US"/>
          </a:p>
        </p:txBody>
      </p:sp>
    </p:spTree>
    <p:extLst>
      <p:ext uri="{BB962C8B-B14F-4D97-AF65-F5344CB8AC3E}">
        <p14:creationId xmlns:p14="http://schemas.microsoft.com/office/powerpoint/2010/main" val="3086902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4AF34-C189-0A49-90C3-B952763E04DA}" type="slidenum">
              <a:rPr lang="en-US" smtClean="0"/>
              <a:t>18</a:t>
            </a:fld>
            <a:endParaRPr lang="en-US"/>
          </a:p>
        </p:txBody>
      </p:sp>
    </p:spTree>
    <p:extLst>
      <p:ext uri="{BB962C8B-B14F-4D97-AF65-F5344CB8AC3E}">
        <p14:creationId xmlns:p14="http://schemas.microsoft.com/office/powerpoint/2010/main" val="10655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364AF34-C189-0A49-90C3-B952763E04DA}" type="slidenum">
              <a:rPr lang="en-US" smtClean="0"/>
              <a:t>19</a:t>
            </a:fld>
            <a:endParaRPr lang="en-US"/>
          </a:p>
        </p:txBody>
      </p:sp>
    </p:spTree>
    <p:extLst>
      <p:ext uri="{BB962C8B-B14F-4D97-AF65-F5344CB8AC3E}">
        <p14:creationId xmlns:p14="http://schemas.microsoft.com/office/powerpoint/2010/main" val="257500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3744-FEFB-9ADC-A3EB-B7B38B60D00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FB48DDA-B356-F050-684B-8A01FD02E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68F51E-49F7-C788-768A-9C12F7B397AA}"/>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5" name="Footer Placeholder 4">
            <a:extLst>
              <a:ext uri="{FF2B5EF4-FFF2-40B4-BE49-F238E27FC236}">
                <a16:creationId xmlns:a16="http://schemas.microsoft.com/office/drawing/2014/main" id="{2712B804-2870-1C14-649F-CDB59305E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0627C-E55A-8BF5-2B4E-2917C7D46F3D}"/>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3423834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18D3-BD34-6E3C-9BCA-E66B07C2CA1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EBA1C7-06BA-970C-5B30-6BE90DE07C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D138B60-0CBA-1AC3-A108-32CE8567B90A}"/>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5" name="Footer Placeholder 4">
            <a:extLst>
              <a:ext uri="{FF2B5EF4-FFF2-40B4-BE49-F238E27FC236}">
                <a16:creationId xmlns:a16="http://schemas.microsoft.com/office/drawing/2014/main" id="{5955CFBF-DEA4-3371-2F90-40C08FAC9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FFD37-2600-1F00-E08E-A216E23AE995}"/>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1762795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0C89C-A985-2B49-F787-A22602624F8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E058BC-97D6-407B-D44E-A2A80B23C42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968D18-1BA8-E47D-31F6-845B193AF055}"/>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5" name="Footer Placeholder 4">
            <a:extLst>
              <a:ext uri="{FF2B5EF4-FFF2-40B4-BE49-F238E27FC236}">
                <a16:creationId xmlns:a16="http://schemas.microsoft.com/office/drawing/2014/main" id="{1BC820A7-4C6B-2F86-D045-ED66F35CF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EE661-7CF1-B38B-8D1F-3F7A247662B1}"/>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303338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7" y="1543325"/>
            <a:ext cx="5862679"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61" y="1543322"/>
            <a:ext cx="5129927" cy="4307573"/>
          </a:xfrm>
        </p:spPr>
        <p:txBody>
          <a:bodyP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8" y="3795306"/>
            <a:ext cx="2844188" cy="2055591"/>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7" y="3795304"/>
            <a:ext cx="2844188" cy="2055592"/>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000" baseline="0">
                <a:solidFill>
                  <a:schemeClr val="accent4">
                    <a:lumMod val="65000"/>
                  </a:schemeClr>
                </a:solidFill>
                <a:latin typeface="Franklin Gothic Medium Cond" panose="020B0606030402020204" pitchFamily="34" charset="0"/>
              </a:defRPr>
            </a:lvl1pPr>
          </a:lstStyle>
          <a:p>
            <a:pPr lvl="0"/>
            <a:r>
              <a:rPr lang="en-US"/>
              <a:t>Click to add subhead</a:t>
            </a:r>
          </a:p>
        </p:txBody>
      </p:sp>
      <p:pic>
        <p:nvPicPr>
          <p:cNvPr id="6" name="Purdue Logo" descr="Purdue Logo">
            <a:extLst>
              <a:ext uri="{FF2B5EF4-FFF2-40B4-BE49-F238E27FC236}">
                <a16:creationId xmlns:a16="http://schemas.microsoft.com/office/drawing/2014/main" id="{E6C8536C-D431-05E3-65BF-25F437B39123}"/>
              </a:ext>
            </a:extLst>
          </p:cNvPr>
          <p:cNvPicPr>
            <a:picLocks noChangeAspect="1"/>
          </p:cNvPicPr>
          <p:nvPr userDrawn="1"/>
        </p:nvPicPr>
        <p:blipFill>
          <a:blip r:embed="rId2"/>
          <a:stretch>
            <a:fillRect/>
          </a:stretch>
        </p:blipFill>
        <p:spPr>
          <a:xfrm>
            <a:off x="457201" y="6269786"/>
            <a:ext cx="2296887" cy="308353"/>
          </a:xfrm>
          <a:prstGeom prst="rect">
            <a:avLst/>
          </a:prstGeom>
        </p:spPr>
      </p:pic>
      <p:sp>
        <p:nvSpPr>
          <p:cNvPr id="7" name="Slide Number Placeholder 6">
            <a:extLst>
              <a:ext uri="{FF2B5EF4-FFF2-40B4-BE49-F238E27FC236}">
                <a16:creationId xmlns:a16="http://schemas.microsoft.com/office/drawing/2014/main" id="{47908EA8-7459-5120-CB09-F686BB674724}"/>
              </a:ext>
            </a:extLst>
          </p:cNvPr>
          <p:cNvSpPr>
            <a:spLocks noGrp="1"/>
          </p:cNvSpPr>
          <p:nvPr>
            <p:ph type="sldNum" sz="quarter" idx="16"/>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32653018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BD60-F0BB-4CCC-4200-5D63CB53C1B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59595F-C7A1-3456-5176-96973590F24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BBBE60-6F03-053E-475E-881632C5424F}"/>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5" name="Footer Placeholder 4">
            <a:extLst>
              <a:ext uri="{FF2B5EF4-FFF2-40B4-BE49-F238E27FC236}">
                <a16:creationId xmlns:a16="http://schemas.microsoft.com/office/drawing/2014/main" id="{21AB2E57-F4EA-CB4B-6BD2-02C6DD413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549CD-1596-41C3-FEA8-621585359F8F}"/>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124633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FB5C-A294-7D40-DA8D-1A456C2CC7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AAF9F42-9EDD-7EB7-30C8-7C3A4547E7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0E4066D-6C48-9DDF-2819-7C64FC3255F9}"/>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5" name="Footer Placeholder 4">
            <a:extLst>
              <a:ext uri="{FF2B5EF4-FFF2-40B4-BE49-F238E27FC236}">
                <a16:creationId xmlns:a16="http://schemas.microsoft.com/office/drawing/2014/main" id="{8C44265C-7350-F9CC-524D-3FCB12A1B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8A83F-64B0-C2BD-7CB1-F0F88FDB948B}"/>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23908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B867-0D1D-0202-87C1-928C9646E2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6ED20B-2573-CF83-F60F-F199380F46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4DE13A0-05C0-41AB-A76B-2C9D2899F3E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78763E5-B4A6-85E4-6F71-1BEE85DDDCEC}"/>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6" name="Footer Placeholder 5">
            <a:extLst>
              <a:ext uri="{FF2B5EF4-FFF2-40B4-BE49-F238E27FC236}">
                <a16:creationId xmlns:a16="http://schemas.microsoft.com/office/drawing/2014/main" id="{5CD5615A-82B5-8761-8240-057F6A2BB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F2C19-6185-7822-D66F-2A588F49E54D}"/>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309770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2D4A-6A9D-2B38-E55D-2E40776CEE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C4653C2-AC7C-5A26-7939-142759D129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0394E39-24E7-66D7-4767-4AA9777482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B12F12E-A794-A296-052F-E7C7F31A0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31DD05-50A8-1479-3169-8333190F5A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77F2EFE-5935-DA86-BF8A-6DD24D169F5F}"/>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8" name="Footer Placeholder 7">
            <a:extLst>
              <a:ext uri="{FF2B5EF4-FFF2-40B4-BE49-F238E27FC236}">
                <a16:creationId xmlns:a16="http://schemas.microsoft.com/office/drawing/2014/main" id="{2BC8ABB5-290D-62ED-EB0C-32EE190129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B05D40-0D29-ED48-F671-E0447DE2BD93}"/>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27878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DE6A-0870-9E65-3E04-6EFE930BD25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4B1C901-499D-2429-7F61-E2572C38B6AD}"/>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4" name="Footer Placeholder 3">
            <a:extLst>
              <a:ext uri="{FF2B5EF4-FFF2-40B4-BE49-F238E27FC236}">
                <a16:creationId xmlns:a16="http://schemas.microsoft.com/office/drawing/2014/main" id="{0A166F8B-502A-65FC-91DF-2CD6FF7B7B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40E6A6-378C-1E73-7DCB-5D66E9F64509}"/>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194570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99FEF7-4FCC-253B-4ED1-D9CAEC2E64B3}"/>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3" name="Footer Placeholder 2">
            <a:extLst>
              <a:ext uri="{FF2B5EF4-FFF2-40B4-BE49-F238E27FC236}">
                <a16:creationId xmlns:a16="http://schemas.microsoft.com/office/drawing/2014/main" id="{48F39FED-4CBD-2860-494C-1AC602096D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71E11A-D877-EED2-7212-52FC20A8E117}"/>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416343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7F76-2CCB-F1AF-BF3E-DC594CD5B6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C4698D4-8ABE-6DDA-0361-7341FF197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5722ED8-20B1-1CA6-B544-C4230E332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0BE0F0-A160-552C-4392-822FAA15BD8C}"/>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6" name="Footer Placeholder 5">
            <a:extLst>
              <a:ext uri="{FF2B5EF4-FFF2-40B4-BE49-F238E27FC236}">
                <a16:creationId xmlns:a16="http://schemas.microsoft.com/office/drawing/2014/main" id="{3B6B6DB7-4558-AF96-97CA-01D5AF8689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FA4F1-A96D-B61F-576F-DBC2C6D4F856}"/>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381599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D908-DB74-4A82-AD69-4AE6589E84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8CE4A66-E92A-7828-0A97-D16D6D609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A34C00-ECA8-E586-179C-2F489B48E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DACA04-981C-42A6-401D-0B6A0B947734}"/>
              </a:ext>
            </a:extLst>
          </p:cNvPr>
          <p:cNvSpPr>
            <a:spLocks noGrp="1"/>
          </p:cNvSpPr>
          <p:nvPr>
            <p:ph type="dt" sz="half" idx="10"/>
          </p:nvPr>
        </p:nvSpPr>
        <p:spPr/>
        <p:txBody>
          <a:bodyPr/>
          <a:lstStyle/>
          <a:p>
            <a:fld id="{CBF896D2-9ADF-AA40-BE1F-F3C86E402B9B}" type="datetimeFigureOut">
              <a:rPr lang="en-US" smtClean="0"/>
              <a:t>1/5/2024</a:t>
            </a:fld>
            <a:endParaRPr lang="en-US"/>
          </a:p>
        </p:txBody>
      </p:sp>
      <p:sp>
        <p:nvSpPr>
          <p:cNvPr id="6" name="Footer Placeholder 5">
            <a:extLst>
              <a:ext uri="{FF2B5EF4-FFF2-40B4-BE49-F238E27FC236}">
                <a16:creationId xmlns:a16="http://schemas.microsoft.com/office/drawing/2014/main" id="{358876B6-A490-B4DB-EADE-A8086EDAC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9CFAFC-653D-CEAD-4842-C8BB2EB3C16C}"/>
              </a:ext>
            </a:extLst>
          </p:cNvPr>
          <p:cNvSpPr>
            <a:spLocks noGrp="1"/>
          </p:cNvSpPr>
          <p:nvPr>
            <p:ph type="sldNum" sz="quarter" idx="12"/>
          </p:nvPr>
        </p:nvSpPr>
        <p:spPr/>
        <p:txBody>
          <a:bodyPr/>
          <a:lstStyle/>
          <a:p>
            <a:fld id="{8626DB90-D7A4-9449-963C-472F00CB177C}" type="slidenum">
              <a:rPr lang="en-US" smtClean="0"/>
              <a:t>‹#›</a:t>
            </a:fld>
            <a:endParaRPr lang="en-US"/>
          </a:p>
        </p:txBody>
      </p:sp>
    </p:spTree>
    <p:extLst>
      <p:ext uri="{BB962C8B-B14F-4D97-AF65-F5344CB8AC3E}">
        <p14:creationId xmlns:p14="http://schemas.microsoft.com/office/powerpoint/2010/main" val="1231119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970700-BCB5-B079-A49E-8DEF0E39C4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B2F83C-0671-5A74-2289-FFED3FC2A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1B5773-D43F-C12A-B64F-1367E66F46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896D2-9ADF-AA40-BE1F-F3C86E402B9B}" type="datetimeFigureOut">
              <a:rPr lang="en-US" smtClean="0"/>
              <a:t>1/5/2024</a:t>
            </a:fld>
            <a:endParaRPr lang="en-US"/>
          </a:p>
        </p:txBody>
      </p:sp>
      <p:sp>
        <p:nvSpPr>
          <p:cNvPr id="5" name="Footer Placeholder 4">
            <a:extLst>
              <a:ext uri="{FF2B5EF4-FFF2-40B4-BE49-F238E27FC236}">
                <a16:creationId xmlns:a16="http://schemas.microsoft.com/office/drawing/2014/main" id="{5B533E73-D316-0E88-AC87-6C7A339A78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37908-A78F-3455-02A1-3585AF858A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6DB90-D7A4-9449-963C-472F00CB177C}" type="slidenum">
              <a:rPr lang="en-US" smtClean="0"/>
              <a:t>‹#›</a:t>
            </a:fld>
            <a:endParaRPr lang="en-US"/>
          </a:p>
        </p:txBody>
      </p:sp>
    </p:spTree>
    <p:extLst>
      <p:ext uri="{BB962C8B-B14F-4D97-AF65-F5344CB8AC3E}">
        <p14:creationId xmlns:p14="http://schemas.microsoft.com/office/powerpoint/2010/main" val="1278731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slide" Target="slide23.xml"/><Relationship Id="rId4" Type="http://schemas.openxmlformats.org/officeDocument/2006/relationships/image" Target="../media/image19.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9.png"/><Relationship Id="rId18" Type="http://schemas.openxmlformats.org/officeDocument/2006/relationships/slide" Target="slide15.xml"/><Relationship Id="rId3" Type="http://schemas.openxmlformats.org/officeDocument/2006/relationships/slide" Target="slide10.xml"/><Relationship Id="rId21" Type="http://schemas.openxmlformats.org/officeDocument/2006/relationships/image" Target="../media/image33.png"/><Relationship Id="rId7" Type="http://schemas.openxmlformats.org/officeDocument/2006/relationships/image" Target="../media/image27.png"/><Relationship Id="rId12" Type="http://schemas.openxmlformats.org/officeDocument/2006/relationships/slide" Target="slide13.xml"/><Relationship Id="rId17" Type="http://schemas.openxmlformats.org/officeDocument/2006/relationships/image" Target="../media/image31.png"/><Relationship Id="rId2" Type="http://schemas.openxmlformats.org/officeDocument/2006/relationships/image" Target="../media/image26.png"/><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slide" Target="slide11.xml"/><Relationship Id="rId11" Type="http://schemas.openxmlformats.org/officeDocument/2006/relationships/image" Target="../media/image29.png"/><Relationship Id="rId5" Type="http://schemas.openxmlformats.org/officeDocument/2006/relationships/image" Target="../media/image27.png"/><Relationship Id="rId15" Type="http://schemas.openxmlformats.org/officeDocument/2006/relationships/slide" Target="slide14.xml"/><Relationship Id="rId23" Type="http://schemas.openxmlformats.org/officeDocument/2006/relationships/image" Target="../media/image35.png"/><Relationship Id="rId10" Type="http://schemas.openxmlformats.org/officeDocument/2006/relationships/image" Target="../media/image28.png"/><Relationship Id="rId19"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slide" Target="slide12.xml"/><Relationship Id="rId14" Type="http://schemas.openxmlformats.org/officeDocument/2006/relationships/image" Target="../media/image30.png"/><Relationship Id="rId2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BC6271A-EFE3-E62D-8625-F10393D2EE58}"/>
              </a:ext>
            </a:extLst>
          </p:cNvPr>
          <p:cNvPicPr>
            <a:picLocks noChangeAspect="1"/>
          </p:cNvPicPr>
          <p:nvPr/>
        </p:nvPicPr>
        <p:blipFill>
          <a:blip r:embed="rId3"/>
          <a:stretch>
            <a:fillRect/>
          </a:stretch>
        </p:blipFill>
        <p:spPr>
          <a:xfrm>
            <a:off x="0" y="0"/>
            <a:ext cx="6858000" cy="6858000"/>
          </a:xfrm>
          <a:prstGeom prst="rect">
            <a:avLst/>
          </a:prstGeom>
        </p:spPr>
      </p:pic>
      <p:pic>
        <p:nvPicPr>
          <p:cNvPr id="3" name="Picture 4" descr="A white logo on a black background&#10;&#10;Description automatically generated">
            <a:extLst>
              <a:ext uri="{FF2B5EF4-FFF2-40B4-BE49-F238E27FC236}">
                <a16:creationId xmlns:a16="http://schemas.microsoft.com/office/drawing/2014/main" id="{94836D81-E18B-FEED-7389-D873BBD54C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0769" y="1757398"/>
            <a:ext cx="3343202" cy="334320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2F8C59E-099D-F315-1CD2-E69A405EDE6D}"/>
              </a:ext>
            </a:extLst>
          </p:cNvPr>
          <p:cNvGrpSpPr/>
          <p:nvPr/>
        </p:nvGrpSpPr>
        <p:grpSpPr>
          <a:xfrm>
            <a:off x="3258543" y="-1"/>
            <a:ext cx="8932090" cy="6858001"/>
            <a:chOff x="3259910" y="0"/>
            <a:chExt cx="8932090" cy="6858001"/>
          </a:xfrm>
          <a:solidFill>
            <a:schemeClr val="accent1"/>
          </a:solidFill>
        </p:grpSpPr>
        <p:sp>
          <p:nvSpPr>
            <p:cNvPr id="7" name="Rectangle 6">
              <a:extLst>
                <a:ext uri="{FF2B5EF4-FFF2-40B4-BE49-F238E27FC236}">
                  <a16:creationId xmlns:a16="http://schemas.microsoft.com/office/drawing/2014/main" id="{2B96E85E-B62B-3FBF-6A31-82B6912722D5}"/>
                </a:ext>
              </a:extLst>
            </p:cNvPr>
            <p:cNvSpPr/>
            <p:nvPr/>
          </p:nvSpPr>
          <p:spPr>
            <a:xfrm>
              <a:off x="5128591" y="0"/>
              <a:ext cx="7063409" cy="6858000"/>
            </a:xfrm>
            <a:prstGeom prst="rect">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Triangle 7">
              <a:extLst>
                <a:ext uri="{FF2B5EF4-FFF2-40B4-BE49-F238E27FC236}">
                  <a16:creationId xmlns:a16="http://schemas.microsoft.com/office/drawing/2014/main" id="{0582AA60-9EA9-0A52-06D7-A920C9770B03}"/>
                </a:ext>
              </a:extLst>
            </p:cNvPr>
            <p:cNvSpPr/>
            <p:nvPr/>
          </p:nvSpPr>
          <p:spPr>
            <a:xfrm rot="10800000">
              <a:off x="3259910" y="1"/>
              <a:ext cx="5128592" cy="6858000"/>
            </a:xfrm>
            <a:prstGeom prst="triangle">
              <a:avLst>
                <a:gd name="adj" fmla="val 63695"/>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
        <p:nvSpPr>
          <p:cNvPr id="11" name="Title 1">
            <a:extLst>
              <a:ext uri="{FF2B5EF4-FFF2-40B4-BE49-F238E27FC236}">
                <a16:creationId xmlns:a16="http://schemas.microsoft.com/office/drawing/2014/main" id="{1E098B12-B4CD-FF74-D18D-A609911C743E}"/>
              </a:ext>
            </a:extLst>
          </p:cNvPr>
          <p:cNvSpPr txBox="1">
            <a:spLocks/>
          </p:cNvSpPr>
          <p:nvPr/>
        </p:nvSpPr>
        <p:spPr>
          <a:xfrm>
            <a:off x="3903971" y="1072889"/>
            <a:ext cx="8156028" cy="68450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i="0">
                <a:solidFill>
                  <a:schemeClr val="bg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Transforming Airbnb Hosting</a:t>
            </a:r>
            <a:endParaRPr lang="en-US">
              <a:solidFill>
                <a:schemeClr val="bg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2" name="Text Placeholder 2">
            <a:extLst>
              <a:ext uri="{FF2B5EF4-FFF2-40B4-BE49-F238E27FC236}">
                <a16:creationId xmlns:a16="http://schemas.microsoft.com/office/drawing/2014/main" id="{CC13DBD8-8B85-60EA-C760-B816101CB798}"/>
              </a:ext>
            </a:extLst>
          </p:cNvPr>
          <p:cNvSpPr txBox="1">
            <a:spLocks/>
          </p:cNvSpPr>
          <p:nvPr/>
        </p:nvSpPr>
        <p:spPr>
          <a:xfrm>
            <a:off x="3903971" y="1637870"/>
            <a:ext cx="8156028"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900" b="0" i="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Maximizing Revenue and Host Excellence through Predictive Analytics</a:t>
            </a:r>
            <a:endParaRPr lang="en-US" sz="1900">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 name="Text Placeholder 2">
            <a:extLst>
              <a:ext uri="{FF2B5EF4-FFF2-40B4-BE49-F238E27FC236}">
                <a16:creationId xmlns:a16="http://schemas.microsoft.com/office/drawing/2014/main" id="{7C8B8AB4-2AF8-3F90-4D82-4590856E3C16}"/>
              </a:ext>
            </a:extLst>
          </p:cNvPr>
          <p:cNvSpPr txBox="1">
            <a:spLocks/>
          </p:cNvSpPr>
          <p:nvPr/>
        </p:nvSpPr>
        <p:spPr>
          <a:xfrm>
            <a:off x="0" y="6408737"/>
            <a:ext cx="1851993"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0" i="1">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Fall 2023 MGMT 683 </a:t>
            </a:r>
            <a:endParaRPr lang="en-US" i="1">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6" name="Text Placeholder 2">
            <a:extLst>
              <a:ext uri="{FF2B5EF4-FFF2-40B4-BE49-F238E27FC236}">
                <a16:creationId xmlns:a16="http://schemas.microsoft.com/office/drawing/2014/main" id="{F5EFAC85-2B54-BC01-DAC4-CBC8D9C2F643}"/>
              </a:ext>
            </a:extLst>
          </p:cNvPr>
          <p:cNvSpPr txBox="1">
            <a:spLocks/>
          </p:cNvSpPr>
          <p:nvPr/>
        </p:nvSpPr>
        <p:spPr>
          <a:xfrm>
            <a:off x="7829057" y="3144584"/>
            <a:ext cx="3037155"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900" b="0" i="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Aishwarya </a:t>
            </a:r>
            <a:r>
              <a:rPr lang="en-IN" sz="1900" b="0" i="0" err="1">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Ajaykumar</a:t>
            </a:r>
            <a:endParaRPr lang="en-US" sz="1900">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9" name="Picture 8">
            <a:extLst>
              <a:ext uri="{FF2B5EF4-FFF2-40B4-BE49-F238E27FC236}">
                <a16:creationId xmlns:a16="http://schemas.microsoft.com/office/drawing/2014/main" id="{97F24F91-5310-EDCF-4E3D-A752A30DDD77}"/>
              </a:ext>
            </a:extLst>
          </p:cNvPr>
          <p:cNvPicPr>
            <a:picLocks/>
          </p:cNvPicPr>
          <p:nvPr/>
        </p:nvPicPr>
        <p:blipFill rotWithShape="1">
          <a:blip r:embed="rId5"/>
          <a:srcRect t="6114" b="20111"/>
          <a:stretch/>
        </p:blipFill>
        <p:spPr>
          <a:xfrm>
            <a:off x="10866368" y="2914791"/>
            <a:ext cx="975600" cy="720000"/>
          </a:xfrm>
          <a:prstGeom prst="ellipse">
            <a:avLst/>
          </a:prstGeom>
        </p:spPr>
      </p:pic>
      <p:pic>
        <p:nvPicPr>
          <p:cNvPr id="3074" name="Picture 2">
            <a:extLst>
              <a:ext uri="{FF2B5EF4-FFF2-40B4-BE49-F238E27FC236}">
                <a16:creationId xmlns:a16="http://schemas.microsoft.com/office/drawing/2014/main" id="{2BBE59EB-6099-D49D-31DF-7143CDB2CB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677"/>
          <a:stretch/>
        </p:blipFill>
        <p:spPr bwMode="auto">
          <a:xfrm>
            <a:off x="10866199" y="5688737"/>
            <a:ext cx="975938" cy="720000"/>
          </a:xfrm>
          <a:prstGeom prst="ellipse">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44D0EBB-175B-90FA-CA40-9A705CB069F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791" b="19492"/>
          <a:stretch/>
        </p:blipFill>
        <p:spPr bwMode="auto">
          <a:xfrm>
            <a:off x="10872353" y="4764089"/>
            <a:ext cx="963631" cy="720000"/>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EA401C43-5644-F646-11E1-CD551DE9486B}"/>
              </a:ext>
            </a:extLst>
          </p:cNvPr>
          <p:cNvSpPr txBox="1">
            <a:spLocks/>
          </p:cNvSpPr>
          <p:nvPr/>
        </p:nvSpPr>
        <p:spPr>
          <a:xfrm>
            <a:off x="8547555" y="4975371"/>
            <a:ext cx="2318657"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900" b="0" i="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Siddhant Treasure</a:t>
            </a:r>
            <a:endParaRPr lang="en-US" sz="1900">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5" name="Text Placeholder 2">
            <a:extLst>
              <a:ext uri="{FF2B5EF4-FFF2-40B4-BE49-F238E27FC236}">
                <a16:creationId xmlns:a16="http://schemas.microsoft.com/office/drawing/2014/main" id="{50C1A29C-F24A-424B-3213-5C9A89E611E5}"/>
              </a:ext>
            </a:extLst>
          </p:cNvPr>
          <p:cNvSpPr txBox="1">
            <a:spLocks/>
          </p:cNvSpPr>
          <p:nvPr/>
        </p:nvSpPr>
        <p:spPr>
          <a:xfrm>
            <a:off x="8805640" y="4055735"/>
            <a:ext cx="2060572"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900" b="0" i="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Samarth Bansal</a:t>
            </a:r>
            <a:endParaRPr lang="en-US" sz="1900">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3078" name="Picture 6">
            <a:extLst>
              <a:ext uri="{FF2B5EF4-FFF2-40B4-BE49-F238E27FC236}">
                <a16:creationId xmlns:a16="http://schemas.microsoft.com/office/drawing/2014/main" id="{A0C744FC-BCDC-E406-DB59-D433DE21F5A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572" b="14132"/>
          <a:stretch/>
        </p:blipFill>
        <p:spPr bwMode="auto">
          <a:xfrm>
            <a:off x="10882319" y="3839440"/>
            <a:ext cx="943699" cy="720000"/>
          </a:xfrm>
          <a:prstGeom prst="ellipse">
            <a:avLst/>
          </a:prstGeom>
          <a:noFill/>
          <a:extLst>
            <a:ext uri="{909E8E84-426E-40DD-AFC4-6F175D3DCCD1}">
              <a14:hiddenFill xmlns:a14="http://schemas.microsoft.com/office/drawing/2010/main">
                <a:solidFill>
                  <a:srgbClr val="FFFFFF"/>
                </a:solidFill>
              </a14:hiddenFill>
            </a:ext>
          </a:extLst>
        </p:spPr>
      </p:pic>
      <p:sp>
        <p:nvSpPr>
          <p:cNvPr id="19" name="Text Placeholder 2">
            <a:extLst>
              <a:ext uri="{FF2B5EF4-FFF2-40B4-BE49-F238E27FC236}">
                <a16:creationId xmlns:a16="http://schemas.microsoft.com/office/drawing/2014/main" id="{A9279BE4-5BF9-6DAE-2561-160B715751F1}"/>
              </a:ext>
            </a:extLst>
          </p:cNvPr>
          <p:cNvSpPr txBox="1">
            <a:spLocks/>
          </p:cNvSpPr>
          <p:nvPr/>
        </p:nvSpPr>
        <p:spPr>
          <a:xfrm>
            <a:off x="8547555" y="5905034"/>
            <a:ext cx="2318657" cy="44926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900" b="0" i="0">
                <a:solidFill>
                  <a:schemeClr val="bg1">
                    <a:lumMod val="9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Yi-Chun Huang</a:t>
            </a:r>
          </a:p>
        </p:txBody>
      </p:sp>
    </p:spTree>
    <p:extLst>
      <p:ext uri="{BB962C8B-B14F-4D97-AF65-F5344CB8AC3E}">
        <p14:creationId xmlns:p14="http://schemas.microsoft.com/office/powerpoint/2010/main" val="3496996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6CA75-C26A-DD5F-DB9C-E2D098C65131}"/>
              </a:ext>
            </a:extLst>
          </p:cNvPr>
          <p:cNvPicPr>
            <a:picLocks noChangeAspect="1"/>
          </p:cNvPicPr>
          <p:nvPr/>
        </p:nvPicPr>
        <p:blipFill>
          <a:blip r:embed="rId2"/>
          <a:stretch>
            <a:fillRect/>
          </a:stretch>
        </p:blipFill>
        <p:spPr>
          <a:xfrm>
            <a:off x="643467" y="1288880"/>
            <a:ext cx="10905066" cy="4280239"/>
          </a:xfrm>
          <a:prstGeom prst="rect">
            <a:avLst/>
          </a:prstGeom>
        </p:spPr>
      </p:pic>
      <p:pic>
        <p:nvPicPr>
          <p:cNvPr id="6" name="Picture 5">
            <a:extLst>
              <a:ext uri="{FF2B5EF4-FFF2-40B4-BE49-F238E27FC236}">
                <a16:creationId xmlns:a16="http://schemas.microsoft.com/office/drawing/2014/main" id="{E762750F-AC1A-0684-1C6C-50197319D18D}"/>
              </a:ext>
            </a:extLst>
          </p:cNvPr>
          <p:cNvPicPr>
            <a:picLocks noChangeAspect="1"/>
          </p:cNvPicPr>
          <p:nvPr/>
        </p:nvPicPr>
        <p:blipFill>
          <a:blip r:embed="rId3"/>
          <a:stretch>
            <a:fillRect/>
          </a:stretch>
        </p:blipFill>
        <p:spPr>
          <a:xfrm>
            <a:off x="10220871" y="6206200"/>
            <a:ext cx="1585097" cy="495343"/>
          </a:xfrm>
          <a:prstGeom prst="rect">
            <a:avLst/>
          </a:prstGeom>
        </p:spPr>
      </p:pic>
      <p:pic>
        <p:nvPicPr>
          <p:cNvPr id="3" name="Picture 2">
            <a:extLst>
              <a:ext uri="{FF2B5EF4-FFF2-40B4-BE49-F238E27FC236}">
                <a16:creationId xmlns:a16="http://schemas.microsoft.com/office/drawing/2014/main" id="{8AB5FADD-D839-7202-FAAE-7275E6AA1FB0}"/>
              </a:ext>
            </a:extLst>
          </p:cNvPr>
          <p:cNvPicPr>
            <a:picLocks noChangeAspect="1"/>
          </p:cNvPicPr>
          <p:nvPr/>
        </p:nvPicPr>
        <p:blipFill>
          <a:blip r:embed="rId4"/>
          <a:stretch>
            <a:fillRect/>
          </a:stretch>
        </p:blipFill>
        <p:spPr>
          <a:xfrm>
            <a:off x="2623740" y="5669603"/>
            <a:ext cx="6381085" cy="637081"/>
          </a:xfrm>
          <a:prstGeom prst="rect">
            <a:avLst/>
          </a:prstGeom>
        </p:spPr>
      </p:pic>
    </p:spTree>
    <p:extLst>
      <p:ext uri="{BB962C8B-B14F-4D97-AF65-F5344CB8AC3E}">
        <p14:creationId xmlns:p14="http://schemas.microsoft.com/office/powerpoint/2010/main" val="60198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19AA5-5215-B7F7-9624-A2D7781D7F10}"/>
              </a:ext>
            </a:extLst>
          </p:cNvPr>
          <p:cNvPicPr>
            <a:picLocks noChangeAspect="1"/>
          </p:cNvPicPr>
          <p:nvPr/>
        </p:nvPicPr>
        <p:blipFill>
          <a:blip r:embed="rId2"/>
          <a:stretch>
            <a:fillRect/>
          </a:stretch>
        </p:blipFill>
        <p:spPr>
          <a:xfrm>
            <a:off x="643467" y="1357038"/>
            <a:ext cx="10905066" cy="4143923"/>
          </a:xfrm>
          <a:prstGeom prst="rect">
            <a:avLst/>
          </a:prstGeom>
        </p:spPr>
      </p:pic>
      <p:pic>
        <p:nvPicPr>
          <p:cNvPr id="4" name="Picture 3">
            <a:extLst>
              <a:ext uri="{FF2B5EF4-FFF2-40B4-BE49-F238E27FC236}">
                <a16:creationId xmlns:a16="http://schemas.microsoft.com/office/drawing/2014/main" id="{059D92DD-374E-A0BF-4F49-6199258075D8}"/>
              </a:ext>
            </a:extLst>
          </p:cNvPr>
          <p:cNvPicPr>
            <a:picLocks noChangeAspect="1"/>
          </p:cNvPicPr>
          <p:nvPr/>
        </p:nvPicPr>
        <p:blipFill>
          <a:blip r:embed="rId3"/>
          <a:stretch>
            <a:fillRect/>
          </a:stretch>
        </p:blipFill>
        <p:spPr>
          <a:xfrm>
            <a:off x="10220871" y="6206200"/>
            <a:ext cx="1585097" cy="495343"/>
          </a:xfrm>
          <a:prstGeom prst="rect">
            <a:avLst/>
          </a:prstGeom>
        </p:spPr>
      </p:pic>
    </p:spTree>
    <p:extLst>
      <p:ext uri="{BB962C8B-B14F-4D97-AF65-F5344CB8AC3E}">
        <p14:creationId xmlns:p14="http://schemas.microsoft.com/office/powerpoint/2010/main" val="2883851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6097E-5501-D09B-C74C-198F4120070E}"/>
              </a:ext>
            </a:extLst>
          </p:cNvPr>
          <p:cNvPicPr>
            <a:picLocks noChangeAspect="1"/>
          </p:cNvPicPr>
          <p:nvPr/>
        </p:nvPicPr>
        <p:blipFill>
          <a:blip r:embed="rId2"/>
          <a:stretch>
            <a:fillRect/>
          </a:stretch>
        </p:blipFill>
        <p:spPr>
          <a:xfrm>
            <a:off x="643467" y="1629664"/>
            <a:ext cx="10905066" cy="3598671"/>
          </a:xfrm>
          <a:prstGeom prst="rect">
            <a:avLst/>
          </a:prstGeom>
        </p:spPr>
      </p:pic>
      <p:pic>
        <p:nvPicPr>
          <p:cNvPr id="5" name="Picture 4">
            <a:extLst>
              <a:ext uri="{FF2B5EF4-FFF2-40B4-BE49-F238E27FC236}">
                <a16:creationId xmlns:a16="http://schemas.microsoft.com/office/drawing/2014/main" id="{1FD50707-EC71-960F-0426-893892469E30}"/>
              </a:ext>
            </a:extLst>
          </p:cNvPr>
          <p:cNvPicPr>
            <a:picLocks noChangeAspect="1"/>
          </p:cNvPicPr>
          <p:nvPr/>
        </p:nvPicPr>
        <p:blipFill>
          <a:blip r:embed="rId3"/>
          <a:stretch>
            <a:fillRect/>
          </a:stretch>
        </p:blipFill>
        <p:spPr>
          <a:xfrm>
            <a:off x="10220871" y="6206200"/>
            <a:ext cx="1585097" cy="495343"/>
          </a:xfrm>
          <a:prstGeom prst="rect">
            <a:avLst/>
          </a:prstGeom>
        </p:spPr>
      </p:pic>
    </p:spTree>
    <p:extLst>
      <p:ext uri="{BB962C8B-B14F-4D97-AF65-F5344CB8AC3E}">
        <p14:creationId xmlns:p14="http://schemas.microsoft.com/office/powerpoint/2010/main" val="447174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A2B89F-54D7-E22A-3D55-BDC439A7ED95}"/>
              </a:ext>
            </a:extLst>
          </p:cNvPr>
          <p:cNvPicPr>
            <a:picLocks noChangeAspect="1"/>
          </p:cNvPicPr>
          <p:nvPr/>
        </p:nvPicPr>
        <p:blipFill>
          <a:blip r:embed="rId2"/>
          <a:stretch>
            <a:fillRect/>
          </a:stretch>
        </p:blipFill>
        <p:spPr>
          <a:xfrm>
            <a:off x="643467" y="1534244"/>
            <a:ext cx="10905066" cy="3789511"/>
          </a:xfrm>
          <a:prstGeom prst="rect">
            <a:avLst/>
          </a:prstGeom>
        </p:spPr>
      </p:pic>
      <p:pic>
        <p:nvPicPr>
          <p:cNvPr id="5" name="Picture 4">
            <a:extLst>
              <a:ext uri="{FF2B5EF4-FFF2-40B4-BE49-F238E27FC236}">
                <a16:creationId xmlns:a16="http://schemas.microsoft.com/office/drawing/2014/main" id="{280EA3E9-F05E-97D4-1A8F-9ACB1E06E650}"/>
              </a:ext>
            </a:extLst>
          </p:cNvPr>
          <p:cNvPicPr>
            <a:picLocks noChangeAspect="1"/>
          </p:cNvPicPr>
          <p:nvPr/>
        </p:nvPicPr>
        <p:blipFill>
          <a:blip r:embed="rId3"/>
          <a:stretch>
            <a:fillRect/>
          </a:stretch>
        </p:blipFill>
        <p:spPr>
          <a:xfrm>
            <a:off x="10220871" y="6206200"/>
            <a:ext cx="1585097" cy="495343"/>
          </a:xfrm>
          <a:prstGeom prst="rect">
            <a:avLst/>
          </a:prstGeom>
        </p:spPr>
      </p:pic>
      <p:pic>
        <p:nvPicPr>
          <p:cNvPr id="7" name="Picture 6">
            <a:extLst>
              <a:ext uri="{FF2B5EF4-FFF2-40B4-BE49-F238E27FC236}">
                <a16:creationId xmlns:a16="http://schemas.microsoft.com/office/drawing/2014/main" id="{7B27360A-D3CF-5858-89D1-9363A3DAF7C3}"/>
              </a:ext>
            </a:extLst>
          </p:cNvPr>
          <p:cNvPicPr>
            <a:picLocks noChangeAspect="1"/>
          </p:cNvPicPr>
          <p:nvPr/>
        </p:nvPicPr>
        <p:blipFill>
          <a:blip r:embed="rId4"/>
          <a:stretch>
            <a:fillRect/>
          </a:stretch>
        </p:blipFill>
        <p:spPr>
          <a:xfrm>
            <a:off x="2174538" y="5517306"/>
            <a:ext cx="7842924" cy="495343"/>
          </a:xfrm>
          <a:prstGeom prst="rect">
            <a:avLst/>
          </a:prstGeom>
        </p:spPr>
      </p:pic>
    </p:spTree>
    <p:extLst>
      <p:ext uri="{BB962C8B-B14F-4D97-AF65-F5344CB8AC3E}">
        <p14:creationId xmlns:p14="http://schemas.microsoft.com/office/powerpoint/2010/main" val="256591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4F8D86-06E1-DD46-7855-4C9F44950D67}"/>
              </a:ext>
            </a:extLst>
          </p:cNvPr>
          <p:cNvPicPr>
            <a:picLocks noChangeAspect="1"/>
          </p:cNvPicPr>
          <p:nvPr/>
        </p:nvPicPr>
        <p:blipFill>
          <a:blip r:embed="rId2"/>
          <a:stretch>
            <a:fillRect/>
          </a:stretch>
        </p:blipFill>
        <p:spPr>
          <a:xfrm>
            <a:off x="643467" y="1506982"/>
            <a:ext cx="10905066" cy="3844035"/>
          </a:xfrm>
          <a:prstGeom prst="rect">
            <a:avLst/>
          </a:prstGeom>
        </p:spPr>
      </p:pic>
      <p:pic>
        <p:nvPicPr>
          <p:cNvPr id="5" name="Picture 4">
            <a:extLst>
              <a:ext uri="{FF2B5EF4-FFF2-40B4-BE49-F238E27FC236}">
                <a16:creationId xmlns:a16="http://schemas.microsoft.com/office/drawing/2014/main" id="{75350F4E-9BBF-A78B-80FE-A2888A605226}"/>
              </a:ext>
            </a:extLst>
          </p:cNvPr>
          <p:cNvPicPr>
            <a:picLocks noChangeAspect="1"/>
          </p:cNvPicPr>
          <p:nvPr/>
        </p:nvPicPr>
        <p:blipFill>
          <a:blip r:embed="rId3"/>
          <a:stretch>
            <a:fillRect/>
          </a:stretch>
        </p:blipFill>
        <p:spPr>
          <a:xfrm>
            <a:off x="10220871" y="6206200"/>
            <a:ext cx="1585097" cy="495343"/>
          </a:xfrm>
          <a:prstGeom prst="rect">
            <a:avLst/>
          </a:prstGeom>
        </p:spPr>
      </p:pic>
      <p:pic>
        <p:nvPicPr>
          <p:cNvPr id="3" name="Picture 2">
            <a:extLst>
              <a:ext uri="{FF2B5EF4-FFF2-40B4-BE49-F238E27FC236}">
                <a16:creationId xmlns:a16="http://schemas.microsoft.com/office/drawing/2014/main" id="{18A70425-764D-7ECD-35B6-7DBC6ECBFFC0}"/>
              </a:ext>
            </a:extLst>
          </p:cNvPr>
          <p:cNvPicPr>
            <a:picLocks noChangeAspect="1"/>
          </p:cNvPicPr>
          <p:nvPr/>
        </p:nvPicPr>
        <p:blipFill>
          <a:blip r:embed="rId4"/>
          <a:stretch>
            <a:fillRect/>
          </a:stretch>
        </p:blipFill>
        <p:spPr>
          <a:xfrm>
            <a:off x="1961684" y="5578785"/>
            <a:ext cx="8077706" cy="399647"/>
          </a:xfrm>
          <a:prstGeom prst="rect">
            <a:avLst/>
          </a:prstGeom>
        </p:spPr>
      </p:pic>
    </p:spTree>
    <p:extLst>
      <p:ext uri="{BB962C8B-B14F-4D97-AF65-F5344CB8AC3E}">
        <p14:creationId xmlns:p14="http://schemas.microsoft.com/office/powerpoint/2010/main" val="331014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1CA67F-D9F1-DDF3-9BFE-79A170C9EE0C}"/>
              </a:ext>
            </a:extLst>
          </p:cNvPr>
          <p:cNvPicPr>
            <a:picLocks noChangeAspect="1"/>
          </p:cNvPicPr>
          <p:nvPr/>
        </p:nvPicPr>
        <p:blipFill>
          <a:blip r:embed="rId2"/>
          <a:stretch>
            <a:fillRect/>
          </a:stretch>
        </p:blipFill>
        <p:spPr>
          <a:xfrm>
            <a:off x="643467" y="1656926"/>
            <a:ext cx="10905066" cy="3544147"/>
          </a:xfrm>
          <a:prstGeom prst="rect">
            <a:avLst/>
          </a:prstGeom>
        </p:spPr>
      </p:pic>
      <p:pic>
        <p:nvPicPr>
          <p:cNvPr id="5" name="Picture 4">
            <a:extLst>
              <a:ext uri="{FF2B5EF4-FFF2-40B4-BE49-F238E27FC236}">
                <a16:creationId xmlns:a16="http://schemas.microsoft.com/office/drawing/2014/main" id="{A1E9D6BE-FC65-B93B-5929-DE82BA3AA757}"/>
              </a:ext>
            </a:extLst>
          </p:cNvPr>
          <p:cNvPicPr>
            <a:picLocks noChangeAspect="1"/>
          </p:cNvPicPr>
          <p:nvPr/>
        </p:nvPicPr>
        <p:blipFill>
          <a:blip r:embed="rId3"/>
          <a:stretch>
            <a:fillRect/>
          </a:stretch>
        </p:blipFill>
        <p:spPr>
          <a:xfrm>
            <a:off x="10220871" y="6206200"/>
            <a:ext cx="1585097" cy="495343"/>
          </a:xfrm>
          <a:prstGeom prst="rect">
            <a:avLst/>
          </a:prstGeom>
        </p:spPr>
      </p:pic>
      <p:pic>
        <p:nvPicPr>
          <p:cNvPr id="9" name="圖片 8">
            <a:extLst>
              <a:ext uri="{FF2B5EF4-FFF2-40B4-BE49-F238E27FC236}">
                <a16:creationId xmlns:a16="http://schemas.microsoft.com/office/drawing/2014/main" id="{006CA3BB-FF31-FAD5-6B8A-C515D9F4BED7}"/>
              </a:ext>
            </a:extLst>
          </p:cNvPr>
          <p:cNvPicPr>
            <a:picLocks noChangeAspect="1"/>
          </p:cNvPicPr>
          <p:nvPr/>
        </p:nvPicPr>
        <p:blipFill>
          <a:blip r:embed="rId4"/>
          <a:stretch>
            <a:fillRect/>
          </a:stretch>
        </p:blipFill>
        <p:spPr>
          <a:xfrm>
            <a:off x="2209800" y="5201073"/>
            <a:ext cx="7772400" cy="1144402"/>
          </a:xfrm>
          <a:prstGeom prst="rect">
            <a:avLst/>
          </a:prstGeom>
        </p:spPr>
      </p:pic>
    </p:spTree>
    <p:extLst>
      <p:ext uri="{BB962C8B-B14F-4D97-AF65-F5344CB8AC3E}">
        <p14:creationId xmlns:p14="http://schemas.microsoft.com/office/powerpoint/2010/main" val="3578370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A505506-8AAF-E5C8-9FB8-57A079F723EF}"/>
              </a:ext>
            </a:extLst>
          </p:cNvPr>
          <p:cNvSpPr txBox="1">
            <a:spLocks/>
          </p:cNvSpPr>
          <p:nvPr/>
        </p:nvSpPr>
        <p:spPr>
          <a:xfrm>
            <a:off x="305007" y="263177"/>
            <a:ext cx="8610778" cy="5946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a:solidFill>
                  <a:schemeClr val="accent1"/>
                </a:solidFill>
                <a:latin typeface="AirbnbCereal_W_Md Med"/>
              </a:rPr>
              <a:t>Modeling Metrics: Model Design and Strengths</a:t>
            </a:r>
            <a:endParaRPr lang="en-US" sz="2800" b="1">
              <a:solidFill>
                <a:schemeClr val="accent1"/>
              </a:solidFill>
              <a:latin typeface="AirbnbCereal_W_Md Med"/>
            </a:endParaRPr>
          </a:p>
        </p:txBody>
      </p:sp>
      <p:sp>
        <p:nvSpPr>
          <p:cNvPr id="13" name="Rounded Rectangle 12">
            <a:extLst>
              <a:ext uri="{FF2B5EF4-FFF2-40B4-BE49-F238E27FC236}">
                <a16:creationId xmlns:a16="http://schemas.microsoft.com/office/drawing/2014/main" id="{3239B28B-9103-7650-FC20-CCAF2C7A7708}"/>
              </a:ext>
            </a:extLst>
          </p:cNvPr>
          <p:cNvSpPr/>
          <p:nvPr/>
        </p:nvSpPr>
        <p:spPr>
          <a:xfrm>
            <a:off x="370613" y="832760"/>
            <a:ext cx="5300843" cy="569164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4BD793B-25F6-3D14-EB12-FF9E4F2699D9}"/>
              </a:ext>
            </a:extLst>
          </p:cNvPr>
          <p:cNvSpPr/>
          <p:nvPr/>
        </p:nvSpPr>
        <p:spPr>
          <a:xfrm>
            <a:off x="474411" y="970410"/>
            <a:ext cx="5068597" cy="543038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382;p5">
            <a:extLst>
              <a:ext uri="{FF2B5EF4-FFF2-40B4-BE49-F238E27FC236}">
                <a16:creationId xmlns:a16="http://schemas.microsoft.com/office/drawing/2014/main" id="{EA9B30AB-DE59-9989-4D80-64BA1385FCA8}"/>
              </a:ext>
            </a:extLst>
          </p:cNvPr>
          <p:cNvSpPr txBox="1"/>
          <p:nvPr/>
        </p:nvSpPr>
        <p:spPr>
          <a:xfrm>
            <a:off x="885987" y="1179908"/>
            <a:ext cx="4203211"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Prediction for Superhost Listings</a:t>
            </a:r>
          </a:p>
        </p:txBody>
      </p:sp>
      <p:sp>
        <p:nvSpPr>
          <p:cNvPr id="18" name="TextBox 17">
            <a:extLst>
              <a:ext uri="{FF2B5EF4-FFF2-40B4-BE49-F238E27FC236}">
                <a16:creationId xmlns:a16="http://schemas.microsoft.com/office/drawing/2014/main" id="{A53A55CD-0B3A-66E9-2CC1-079F05FC84E3}"/>
              </a:ext>
            </a:extLst>
          </p:cNvPr>
          <p:cNvSpPr txBox="1"/>
          <p:nvPr/>
        </p:nvSpPr>
        <p:spPr>
          <a:xfrm>
            <a:off x="663996" y="5042281"/>
            <a:ext cx="4543992" cy="738664"/>
          </a:xfrm>
          <a:prstGeom prst="rect">
            <a:avLst/>
          </a:prstGeom>
          <a:noFill/>
        </p:spPr>
        <p:txBody>
          <a:bodyPr wrap="square">
            <a:spAutoFit/>
          </a:bodyPr>
          <a:lstStyle/>
          <a:p>
            <a:pPr marL="0" marR="0" lvl="0" indent="0" algn="ctr" rtl="0">
              <a:spcBef>
                <a:spcPts val="0"/>
              </a:spcBef>
              <a:spcAft>
                <a:spcPts val="0"/>
              </a:spcAft>
              <a:buNone/>
            </a:pPr>
            <a:r>
              <a:rPr lang="en-IN" sz="14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Predicts the revenue for listings managed by Airbnb superhosts to understand the revenue potential of properties under the management of superhosts</a:t>
            </a:r>
            <a:endParaRPr lang="en-IN" sz="14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sym typeface="NTR"/>
            </a:endParaRPr>
          </a:p>
        </p:txBody>
      </p:sp>
      <p:sp>
        <p:nvSpPr>
          <p:cNvPr id="21" name="Google Shape;382;p5">
            <a:extLst>
              <a:ext uri="{FF2B5EF4-FFF2-40B4-BE49-F238E27FC236}">
                <a16:creationId xmlns:a16="http://schemas.microsoft.com/office/drawing/2014/main" id="{8398D85C-C799-DC6F-072D-649A6F4E7E1B}"/>
              </a:ext>
            </a:extLst>
          </p:cNvPr>
          <p:cNvSpPr txBox="1"/>
          <p:nvPr/>
        </p:nvSpPr>
        <p:spPr>
          <a:xfrm>
            <a:off x="1348148" y="5996048"/>
            <a:ext cx="3175688" cy="21544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Gradient boost Regression Model 1</a:t>
            </a:r>
          </a:p>
        </p:txBody>
      </p:sp>
      <p:pic>
        <p:nvPicPr>
          <p:cNvPr id="34" name="Picture 33">
            <a:extLst>
              <a:ext uri="{FF2B5EF4-FFF2-40B4-BE49-F238E27FC236}">
                <a16:creationId xmlns:a16="http://schemas.microsoft.com/office/drawing/2014/main" id="{AB1666F9-0578-DF78-7B60-869DD319BE39}"/>
              </a:ext>
            </a:extLst>
          </p:cNvPr>
          <p:cNvPicPr>
            <a:picLocks noChangeAspect="1"/>
          </p:cNvPicPr>
          <p:nvPr/>
        </p:nvPicPr>
        <p:blipFill>
          <a:blip r:embed="rId2"/>
          <a:stretch>
            <a:fillRect/>
          </a:stretch>
        </p:blipFill>
        <p:spPr>
          <a:xfrm>
            <a:off x="535056" y="2811903"/>
            <a:ext cx="958891" cy="958891"/>
          </a:xfrm>
          <a:prstGeom prst="rect">
            <a:avLst/>
          </a:prstGeom>
        </p:spPr>
      </p:pic>
      <p:pic>
        <p:nvPicPr>
          <p:cNvPr id="2" name="Picture 1">
            <a:extLst>
              <a:ext uri="{FF2B5EF4-FFF2-40B4-BE49-F238E27FC236}">
                <a16:creationId xmlns:a16="http://schemas.microsoft.com/office/drawing/2014/main" id="{08437E82-B441-6F81-045D-D2D89768DCC2}"/>
              </a:ext>
            </a:extLst>
          </p:cNvPr>
          <p:cNvPicPr>
            <a:picLocks noChangeAspect="1"/>
          </p:cNvPicPr>
          <p:nvPr/>
        </p:nvPicPr>
        <p:blipFill>
          <a:blip r:embed="rId3"/>
          <a:stretch>
            <a:fillRect/>
          </a:stretch>
        </p:blipFill>
        <p:spPr>
          <a:xfrm>
            <a:off x="1523079" y="1645094"/>
            <a:ext cx="3706114" cy="3239557"/>
          </a:xfrm>
          <a:prstGeom prst="rect">
            <a:avLst/>
          </a:prstGeom>
          <a:ln>
            <a:solidFill>
              <a:schemeClr val="tx2">
                <a:lumMod val="65000"/>
              </a:schemeClr>
            </a:solidFill>
          </a:ln>
        </p:spPr>
      </p:pic>
      <p:sp>
        <p:nvSpPr>
          <p:cNvPr id="8" name="Rounded Rectangle 7">
            <a:extLst>
              <a:ext uri="{FF2B5EF4-FFF2-40B4-BE49-F238E27FC236}">
                <a16:creationId xmlns:a16="http://schemas.microsoft.com/office/drawing/2014/main" id="{4EB20890-43C2-9FE3-0CCB-6B1CCFE90B69}"/>
              </a:ext>
            </a:extLst>
          </p:cNvPr>
          <p:cNvSpPr/>
          <p:nvPr/>
        </p:nvSpPr>
        <p:spPr>
          <a:xfrm>
            <a:off x="6340544" y="832761"/>
            <a:ext cx="5300843" cy="569164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C653B4F-9D19-38CE-4CE5-D5C5049C976A}"/>
              </a:ext>
            </a:extLst>
          </p:cNvPr>
          <p:cNvSpPr/>
          <p:nvPr/>
        </p:nvSpPr>
        <p:spPr>
          <a:xfrm>
            <a:off x="6520544" y="1029681"/>
            <a:ext cx="4931227" cy="537111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82;p5">
            <a:extLst>
              <a:ext uri="{FF2B5EF4-FFF2-40B4-BE49-F238E27FC236}">
                <a16:creationId xmlns:a16="http://schemas.microsoft.com/office/drawing/2014/main" id="{A7E3B5B9-FD4D-D8B1-060D-0001D61F3848}"/>
              </a:ext>
            </a:extLst>
          </p:cNvPr>
          <p:cNvSpPr txBox="1"/>
          <p:nvPr/>
        </p:nvSpPr>
        <p:spPr>
          <a:xfrm>
            <a:off x="6546630" y="1179907"/>
            <a:ext cx="4480599"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Prediction for Non superhost Listings</a:t>
            </a:r>
          </a:p>
        </p:txBody>
      </p:sp>
      <p:sp>
        <p:nvSpPr>
          <p:cNvPr id="11" name="TextBox 10">
            <a:extLst>
              <a:ext uri="{FF2B5EF4-FFF2-40B4-BE49-F238E27FC236}">
                <a16:creationId xmlns:a16="http://schemas.microsoft.com/office/drawing/2014/main" id="{2323DF36-02DA-5667-D747-C7EDF11C5092}"/>
              </a:ext>
            </a:extLst>
          </p:cNvPr>
          <p:cNvSpPr txBox="1"/>
          <p:nvPr/>
        </p:nvSpPr>
        <p:spPr>
          <a:xfrm>
            <a:off x="6633927" y="5054202"/>
            <a:ext cx="4543992" cy="954107"/>
          </a:xfrm>
          <a:prstGeom prst="rect">
            <a:avLst/>
          </a:prstGeom>
          <a:noFill/>
        </p:spPr>
        <p:txBody>
          <a:bodyPr wrap="square">
            <a:spAutoFit/>
          </a:bodyPr>
          <a:lstStyle/>
          <a:p>
            <a:pPr marL="0" marR="0" lvl="0" indent="0" algn="ctr" rtl="0">
              <a:spcBef>
                <a:spcPts val="0"/>
              </a:spcBef>
              <a:spcAft>
                <a:spcPts val="0"/>
              </a:spcAft>
              <a:buNone/>
            </a:pPr>
            <a:r>
              <a:rPr lang="en-GB" sz="14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Predicting revenue of properties managed by non-</a:t>
            </a:r>
            <a:r>
              <a:rPr lang="en-GB" sz="1400" err="1">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a:t>
            </a:r>
            <a:r>
              <a:rPr lang="en-GB" sz="14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 This allows for a direct comparison with the superhost model to assess the impact of the superhost status on revenue generation.</a:t>
            </a:r>
            <a:endParaRPr lang="en-GB" sz="14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sym typeface="NTR"/>
            </a:endParaRPr>
          </a:p>
        </p:txBody>
      </p:sp>
      <p:sp>
        <p:nvSpPr>
          <p:cNvPr id="12" name="Google Shape;382;p5">
            <a:extLst>
              <a:ext uri="{FF2B5EF4-FFF2-40B4-BE49-F238E27FC236}">
                <a16:creationId xmlns:a16="http://schemas.microsoft.com/office/drawing/2014/main" id="{BFAAEEC1-38AC-0944-7B9B-680418493565}"/>
              </a:ext>
            </a:extLst>
          </p:cNvPr>
          <p:cNvSpPr txBox="1"/>
          <p:nvPr/>
        </p:nvSpPr>
        <p:spPr>
          <a:xfrm>
            <a:off x="7318079" y="6007969"/>
            <a:ext cx="3175688" cy="21544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Gradient boost Regression Model 2</a:t>
            </a:r>
          </a:p>
        </p:txBody>
      </p:sp>
      <p:pic>
        <p:nvPicPr>
          <p:cNvPr id="14" name="Picture 13">
            <a:extLst>
              <a:ext uri="{FF2B5EF4-FFF2-40B4-BE49-F238E27FC236}">
                <a16:creationId xmlns:a16="http://schemas.microsoft.com/office/drawing/2014/main" id="{27D3C5A0-D310-8798-1173-844274DB3D6E}"/>
              </a:ext>
            </a:extLst>
          </p:cNvPr>
          <p:cNvPicPr>
            <a:picLocks noChangeAspect="1"/>
          </p:cNvPicPr>
          <p:nvPr/>
        </p:nvPicPr>
        <p:blipFill>
          <a:blip r:embed="rId2"/>
          <a:stretch>
            <a:fillRect/>
          </a:stretch>
        </p:blipFill>
        <p:spPr>
          <a:xfrm>
            <a:off x="6504987" y="2823824"/>
            <a:ext cx="958891" cy="958891"/>
          </a:xfrm>
          <a:prstGeom prst="rect">
            <a:avLst/>
          </a:prstGeom>
        </p:spPr>
      </p:pic>
      <p:pic>
        <p:nvPicPr>
          <p:cNvPr id="17" name="Picture 16">
            <a:extLst>
              <a:ext uri="{FF2B5EF4-FFF2-40B4-BE49-F238E27FC236}">
                <a16:creationId xmlns:a16="http://schemas.microsoft.com/office/drawing/2014/main" id="{5E106B2D-58E8-8E92-C760-0AB979159CBF}"/>
              </a:ext>
            </a:extLst>
          </p:cNvPr>
          <p:cNvPicPr>
            <a:picLocks noChangeAspect="1"/>
          </p:cNvPicPr>
          <p:nvPr/>
        </p:nvPicPr>
        <p:blipFill>
          <a:blip r:embed="rId4"/>
          <a:stretch>
            <a:fillRect/>
          </a:stretch>
        </p:blipFill>
        <p:spPr>
          <a:xfrm>
            <a:off x="7491577" y="1705070"/>
            <a:ext cx="3686342" cy="3349132"/>
          </a:xfrm>
          <a:prstGeom prst="rect">
            <a:avLst/>
          </a:prstGeom>
          <a:ln>
            <a:solidFill>
              <a:schemeClr val="tx2">
                <a:lumMod val="65000"/>
              </a:schemeClr>
            </a:solidFill>
          </a:ln>
        </p:spPr>
      </p:pic>
    </p:spTree>
    <p:extLst>
      <p:ext uri="{BB962C8B-B14F-4D97-AF65-F5344CB8AC3E}">
        <p14:creationId xmlns:p14="http://schemas.microsoft.com/office/powerpoint/2010/main" val="1494865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165F5AD5-90B5-7751-9679-F81350D80E10}"/>
              </a:ext>
            </a:extLst>
          </p:cNvPr>
          <p:cNvSpPr/>
          <p:nvPr/>
        </p:nvSpPr>
        <p:spPr>
          <a:xfrm>
            <a:off x="7903029" y="326230"/>
            <a:ext cx="4855028" cy="6180937"/>
          </a:xfrm>
          <a:prstGeom prst="roundRect">
            <a:avLst>
              <a:gd name="adj" fmla="val 9387"/>
            </a:avLst>
          </a:pr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99A7884-C676-918C-4D7E-A8A6EFE25226}"/>
              </a:ext>
            </a:extLst>
          </p:cNvPr>
          <p:cNvGrpSpPr/>
          <p:nvPr/>
        </p:nvGrpSpPr>
        <p:grpSpPr>
          <a:xfrm>
            <a:off x="120502" y="193393"/>
            <a:ext cx="3368873" cy="6555749"/>
            <a:chOff x="1725640" y="2189783"/>
            <a:chExt cx="3368873" cy="6555749"/>
          </a:xfrm>
        </p:grpSpPr>
        <p:sp>
          <p:nvSpPr>
            <p:cNvPr id="3" name="Rounded Rectangle 2">
              <a:extLst>
                <a:ext uri="{FF2B5EF4-FFF2-40B4-BE49-F238E27FC236}">
                  <a16:creationId xmlns:a16="http://schemas.microsoft.com/office/drawing/2014/main" id="{90CD3D9D-770C-B5A0-5EB6-1066E9E5AC78}"/>
                </a:ext>
              </a:extLst>
            </p:cNvPr>
            <p:cNvSpPr/>
            <p:nvPr/>
          </p:nvSpPr>
          <p:spPr>
            <a:xfrm>
              <a:off x="1725640" y="2189783"/>
              <a:ext cx="3368873" cy="655574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0A0AD12-65F4-330A-7345-57505F7568EC}"/>
                </a:ext>
              </a:extLst>
            </p:cNvPr>
            <p:cNvSpPr/>
            <p:nvPr/>
          </p:nvSpPr>
          <p:spPr>
            <a:xfrm>
              <a:off x="1869056" y="2322621"/>
              <a:ext cx="3083943" cy="325086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84;p5">
              <a:extLst>
                <a:ext uri="{FF2B5EF4-FFF2-40B4-BE49-F238E27FC236}">
                  <a16:creationId xmlns:a16="http://schemas.microsoft.com/office/drawing/2014/main" id="{C565509A-B798-AD5B-06EE-E7087BC2679F}"/>
                </a:ext>
              </a:extLst>
            </p:cNvPr>
            <p:cNvSpPr txBox="1"/>
            <p:nvPr/>
          </p:nvSpPr>
          <p:spPr>
            <a:xfrm>
              <a:off x="1985109" y="4029759"/>
              <a:ext cx="2849928" cy="923330"/>
            </a:xfrm>
            <a:prstGeom prst="rect">
              <a:avLst/>
            </a:prstGeom>
            <a:noFill/>
            <a:ln>
              <a:noFill/>
            </a:ln>
          </p:spPr>
          <p:txBody>
            <a:bodyPr spcFirstLastPara="1" wrap="square" lIns="0" tIns="0" rIns="0" bIns="0" anchor="t" anchorCtr="0">
              <a:spAutoFit/>
            </a:bodyPr>
            <a:lstStyle/>
            <a:p>
              <a:pPr algn="ctr"/>
              <a:r>
                <a:rPr lang="en-GB"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A statistical model crafted to calculate the chances of an Airbnb host gaining or keeping superhost status, utilizing analysis of past performance indicators  pertinent to Airbnb's superhost criteria.</a:t>
              </a:r>
              <a:endParaRPr lang="en-GB"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sym typeface="NTR"/>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278CB191-8EF2-7202-73D9-A8B38D30249F}"/>
                </a:ext>
              </a:extLst>
            </p:cNvPr>
            <p:cNvPicPr>
              <a:picLocks noChangeAspect="1"/>
            </p:cNvPicPr>
            <p:nvPr/>
          </p:nvPicPr>
          <p:blipFill>
            <a:blip r:embed="rId2"/>
            <a:stretch>
              <a:fillRect/>
            </a:stretch>
          </p:blipFill>
          <p:spPr>
            <a:xfrm>
              <a:off x="2939760" y="2567697"/>
              <a:ext cx="940629" cy="914664"/>
            </a:xfrm>
            <a:prstGeom prst="rect">
              <a:avLst/>
            </a:prstGeom>
          </p:spPr>
        </p:pic>
        <p:sp>
          <p:nvSpPr>
            <p:cNvPr id="7" name="Google Shape;382;p5">
              <a:extLst>
                <a:ext uri="{FF2B5EF4-FFF2-40B4-BE49-F238E27FC236}">
                  <a16:creationId xmlns:a16="http://schemas.microsoft.com/office/drawing/2014/main" id="{7C6F8254-187C-A050-6E62-47BE4A1AF602}"/>
                </a:ext>
              </a:extLst>
            </p:cNvPr>
            <p:cNvSpPr txBox="1"/>
            <p:nvPr/>
          </p:nvSpPr>
          <p:spPr>
            <a:xfrm>
              <a:off x="1948642" y="3680381"/>
              <a:ext cx="2922863" cy="246221"/>
            </a:xfrm>
            <a:prstGeom prst="rect">
              <a:avLst/>
            </a:prstGeom>
            <a:noFill/>
            <a:ln>
              <a:noFill/>
            </a:ln>
          </p:spPr>
          <p:txBody>
            <a:bodyPr spcFirstLastPara="1" wrap="square" lIns="0" tIns="0" rIns="0" bIns="0" anchor="t" anchorCtr="0">
              <a:spAutoFit/>
            </a:bodyPr>
            <a:lstStyle/>
            <a:p>
              <a:pPr algn="ctr"/>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 Status Prediction</a:t>
              </a:r>
            </a:p>
          </p:txBody>
        </p:sp>
        <p:sp>
          <p:nvSpPr>
            <p:cNvPr id="8" name="Google Shape;382;p5">
              <a:extLst>
                <a:ext uri="{FF2B5EF4-FFF2-40B4-BE49-F238E27FC236}">
                  <a16:creationId xmlns:a16="http://schemas.microsoft.com/office/drawing/2014/main" id="{7EDC12FA-0CF5-8F81-8FDD-077DD93CBBD9}"/>
                </a:ext>
              </a:extLst>
            </p:cNvPr>
            <p:cNvSpPr txBox="1"/>
            <p:nvPr/>
          </p:nvSpPr>
          <p:spPr>
            <a:xfrm>
              <a:off x="2346309" y="5265645"/>
              <a:ext cx="2127528" cy="215444"/>
            </a:xfrm>
            <a:prstGeom prst="rect">
              <a:avLst/>
            </a:prstGeom>
            <a:noFill/>
            <a:ln>
              <a:noFill/>
            </a:ln>
          </p:spPr>
          <p:txBody>
            <a:bodyPr spcFirstLastPara="1" wrap="square" lIns="0" tIns="0" rIns="0" bIns="0" anchor="t" anchorCtr="0">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Gradient boost Model 3</a:t>
              </a:r>
            </a:p>
          </p:txBody>
        </p:sp>
      </p:grpSp>
      <p:pic>
        <p:nvPicPr>
          <p:cNvPr id="10" name="Picture 2" descr="A screenshot of a computer&#10;&#10;Description automatically generated">
            <a:extLst>
              <a:ext uri="{FF2B5EF4-FFF2-40B4-BE49-F238E27FC236}">
                <a16:creationId xmlns:a16="http://schemas.microsoft.com/office/drawing/2014/main" id="{7F74BCC4-2A0D-BB01-6AAC-0F0B8E6612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8477" y="3680254"/>
            <a:ext cx="2967890" cy="28269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 shot of a graph&#10;&#10;Description automatically generated">
            <a:extLst>
              <a:ext uri="{FF2B5EF4-FFF2-40B4-BE49-F238E27FC236}">
                <a16:creationId xmlns:a16="http://schemas.microsoft.com/office/drawing/2014/main" id="{176CBC96-88E0-E3B7-B5F9-5E0725BD7C45}"/>
              </a:ext>
            </a:extLst>
          </p:cNvPr>
          <p:cNvPicPr>
            <a:picLocks noChangeAspect="1"/>
          </p:cNvPicPr>
          <p:nvPr/>
        </p:nvPicPr>
        <p:blipFill>
          <a:blip r:embed="rId4"/>
          <a:stretch>
            <a:fillRect/>
          </a:stretch>
        </p:blipFill>
        <p:spPr>
          <a:xfrm>
            <a:off x="3605428" y="326231"/>
            <a:ext cx="3981915" cy="6197533"/>
          </a:xfrm>
          <a:prstGeom prst="rect">
            <a:avLst/>
          </a:prstGeom>
        </p:spPr>
      </p:pic>
      <p:sp>
        <p:nvSpPr>
          <p:cNvPr id="15" name="TextBox 14">
            <a:extLst>
              <a:ext uri="{FF2B5EF4-FFF2-40B4-BE49-F238E27FC236}">
                <a16:creationId xmlns:a16="http://schemas.microsoft.com/office/drawing/2014/main" id="{E0FBC73E-A396-A6CA-7B09-A4DD6AA6B8B3}"/>
              </a:ext>
            </a:extLst>
          </p:cNvPr>
          <p:cNvSpPr txBox="1"/>
          <p:nvPr/>
        </p:nvSpPr>
        <p:spPr>
          <a:xfrm>
            <a:off x="8446373" y="2007382"/>
            <a:ext cx="3004456" cy="3582519"/>
          </a:xfrm>
          <a:prstGeom prst="rect">
            <a:avLst/>
          </a:prstGeom>
          <a:noFill/>
        </p:spPr>
        <p:txBody>
          <a:bodyPr wrap="square">
            <a:spAutoFit/>
          </a:bodyPr>
          <a:lstStyle/>
          <a:p>
            <a:pPr>
              <a:lnSpc>
                <a:spcPct val="90000"/>
              </a:lnSpc>
              <a:spcAft>
                <a:spcPts val="600"/>
              </a:spcAft>
            </a:pPr>
            <a:r>
              <a:rPr lang="en-US" sz="1800"/>
              <a:t>The </a:t>
            </a:r>
            <a:r>
              <a:rPr lang="en-US" sz="1800" err="1"/>
              <a:t>superhost</a:t>
            </a:r>
            <a:r>
              <a:rPr lang="en-US" sz="1800"/>
              <a:t> status prediction model will provide strategic value by identifying the key performance indicators that most significantly influence a host's probability of achieving </a:t>
            </a:r>
            <a:r>
              <a:rPr lang="en-US" sz="1800" err="1"/>
              <a:t>superhost</a:t>
            </a:r>
            <a:r>
              <a:rPr lang="en-US" sz="1800"/>
              <a:t> status. This model will serve as a tool for hosts to gauge their current performance against </a:t>
            </a:r>
            <a:r>
              <a:rPr lang="en-US" sz="1800" err="1"/>
              <a:t>superhost</a:t>
            </a:r>
            <a:r>
              <a:rPr lang="en-US" sz="1800"/>
              <a:t> standards and to pinpoint areas requiring improvement.</a:t>
            </a:r>
          </a:p>
        </p:txBody>
      </p:sp>
    </p:spTree>
    <p:extLst>
      <p:ext uri="{BB962C8B-B14F-4D97-AF65-F5344CB8AC3E}">
        <p14:creationId xmlns:p14="http://schemas.microsoft.com/office/powerpoint/2010/main" val="3047953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85E13EE-372E-7FA1-67E0-FAA39DB9E011}"/>
              </a:ext>
            </a:extLst>
          </p:cNvPr>
          <p:cNvSpPr/>
          <p:nvPr/>
        </p:nvSpPr>
        <p:spPr>
          <a:xfrm>
            <a:off x="5050972" y="0"/>
            <a:ext cx="7759180" cy="6858000"/>
          </a:xfrm>
          <a:prstGeom prst="roundRect">
            <a:avLst>
              <a:gd name="adj" fmla="val 908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CF0364AE-86C6-9F5E-0547-0BD9C9A18920}"/>
              </a:ext>
            </a:extLst>
          </p:cNvPr>
          <p:cNvSpPr txBox="1">
            <a:spLocks/>
          </p:cNvSpPr>
          <p:nvPr/>
        </p:nvSpPr>
        <p:spPr>
          <a:xfrm>
            <a:off x="168419" y="278098"/>
            <a:ext cx="4805515" cy="6240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rPr>
              <a:t>The Financial Impact of Achieving Superhost Status</a:t>
            </a:r>
            <a:endParaRPr lang="en-US" sz="2800">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 name="TextBox 2">
            <a:extLst>
              <a:ext uri="{FF2B5EF4-FFF2-40B4-BE49-F238E27FC236}">
                <a16:creationId xmlns:a16="http://schemas.microsoft.com/office/drawing/2014/main" id="{15D90792-B002-E784-565C-A0BDDEC36A0B}"/>
              </a:ext>
            </a:extLst>
          </p:cNvPr>
          <p:cNvSpPr txBox="1"/>
          <p:nvPr/>
        </p:nvSpPr>
        <p:spPr>
          <a:xfrm>
            <a:off x="168419" y="1570024"/>
            <a:ext cx="4367923" cy="800219"/>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Analysis Overview</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Focused on 72 census tracts with over $1 million in revenue</a:t>
            </a:r>
          </a:p>
        </p:txBody>
      </p:sp>
      <p:sp>
        <p:nvSpPr>
          <p:cNvPr id="6" name="TextBox 5">
            <a:extLst>
              <a:ext uri="{FF2B5EF4-FFF2-40B4-BE49-F238E27FC236}">
                <a16:creationId xmlns:a16="http://schemas.microsoft.com/office/drawing/2014/main" id="{CFB50A8D-D038-6E38-5E79-42F7F116B8AB}"/>
              </a:ext>
            </a:extLst>
          </p:cNvPr>
          <p:cNvSpPr txBox="1"/>
          <p:nvPr/>
        </p:nvSpPr>
        <p:spPr>
          <a:xfrm>
            <a:off x="168420" y="5484125"/>
            <a:ext cx="4512438" cy="1015663"/>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Strategic Financial Benefits</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Visual data supports the financial upside of superhost status, encouraging hosts to make necessary improvements to advance</a:t>
            </a:r>
            <a:endParaRPr lang="en-US"/>
          </a:p>
        </p:txBody>
      </p:sp>
      <p:sp>
        <p:nvSpPr>
          <p:cNvPr id="8" name="TextBox 7">
            <a:extLst>
              <a:ext uri="{FF2B5EF4-FFF2-40B4-BE49-F238E27FC236}">
                <a16:creationId xmlns:a16="http://schemas.microsoft.com/office/drawing/2014/main" id="{8368038A-7197-F80D-5063-A84DD7986D9D}"/>
              </a:ext>
            </a:extLst>
          </p:cNvPr>
          <p:cNvSpPr txBox="1"/>
          <p:nvPr/>
        </p:nvSpPr>
        <p:spPr>
          <a:xfrm>
            <a:off x="168419" y="4451738"/>
            <a:ext cx="4412979" cy="1015663"/>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Chance of Advancement</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Hosts with the lowest revenue lift have a 50% baseline chance of becoming superhosts, which improves with targeted enhancements</a:t>
            </a:r>
          </a:p>
        </p:txBody>
      </p:sp>
      <p:sp>
        <p:nvSpPr>
          <p:cNvPr id="10" name="TextBox 9">
            <a:extLst>
              <a:ext uri="{FF2B5EF4-FFF2-40B4-BE49-F238E27FC236}">
                <a16:creationId xmlns:a16="http://schemas.microsoft.com/office/drawing/2014/main" id="{8474B547-54A8-12E6-6128-1C0D1A5FB509}"/>
              </a:ext>
            </a:extLst>
          </p:cNvPr>
          <p:cNvSpPr txBox="1"/>
          <p:nvPr/>
        </p:nvSpPr>
        <p:spPr>
          <a:xfrm>
            <a:off x="168419" y="3419352"/>
            <a:ext cx="4412979" cy="1015663"/>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Underperformers’ Revenue Increase</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 earn at least $500 (based on random sample) more than hosts at the lowest differential, showcasing consistent financial benefits</a:t>
            </a:r>
          </a:p>
        </p:txBody>
      </p:sp>
      <p:sp>
        <p:nvSpPr>
          <p:cNvPr id="12" name="TextBox 11">
            <a:extLst>
              <a:ext uri="{FF2B5EF4-FFF2-40B4-BE49-F238E27FC236}">
                <a16:creationId xmlns:a16="http://schemas.microsoft.com/office/drawing/2014/main" id="{EA1BE1DE-7754-74AF-1572-8014DA899E54}"/>
              </a:ext>
            </a:extLst>
          </p:cNvPr>
          <p:cNvSpPr txBox="1"/>
          <p:nvPr/>
        </p:nvSpPr>
        <p:spPr>
          <a:xfrm>
            <a:off x="168419" y="2386966"/>
            <a:ext cx="4285510" cy="1015663"/>
          </a:xfrm>
          <a:prstGeom prst="rect">
            <a:avLst/>
          </a:prstGeom>
          <a:noFill/>
        </p:spPr>
        <p:txBody>
          <a:bodyPr wrap="square">
            <a:spAutoFit/>
          </a:bodyPr>
          <a:lstStyle/>
          <a:p>
            <a:pPr algn="l"/>
            <a:r>
              <a:rPr lang="en-IN"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Earning Potential for Hosts</a:t>
            </a:r>
          </a:p>
          <a:p>
            <a:pPr algn="l"/>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20% of hosts in these tracts have the potential to increase earnings by an average of $2,074.87 as superhosts</a:t>
            </a:r>
          </a:p>
        </p:txBody>
      </p:sp>
      <p:pic>
        <p:nvPicPr>
          <p:cNvPr id="13" name="Picture 12">
            <a:extLst>
              <a:ext uri="{FF2B5EF4-FFF2-40B4-BE49-F238E27FC236}">
                <a16:creationId xmlns:a16="http://schemas.microsoft.com/office/drawing/2014/main" id="{C2C41173-B877-BDEE-48E5-AE453C6B61EF}"/>
              </a:ext>
            </a:extLst>
          </p:cNvPr>
          <p:cNvPicPr>
            <a:picLocks noChangeAspect="1"/>
          </p:cNvPicPr>
          <p:nvPr/>
        </p:nvPicPr>
        <p:blipFill>
          <a:blip r:embed="rId3"/>
          <a:stretch>
            <a:fillRect/>
          </a:stretch>
        </p:blipFill>
        <p:spPr>
          <a:xfrm>
            <a:off x="6272133" y="163258"/>
            <a:ext cx="5316857" cy="3114926"/>
          </a:xfrm>
          <a:prstGeom prst="rect">
            <a:avLst/>
          </a:prstGeom>
        </p:spPr>
      </p:pic>
      <p:sp>
        <p:nvSpPr>
          <p:cNvPr id="14" name="Rectangle 13">
            <a:extLst>
              <a:ext uri="{FF2B5EF4-FFF2-40B4-BE49-F238E27FC236}">
                <a16:creationId xmlns:a16="http://schemas.microsoft.com/office/drawing/2014/main" id="{D49550DC-2BE5-87AB-217B-67CFBBCD926C}"/>
              </a:ext>
            </a:extLst>
          </p:cNvPr>
          <p:cNvSpPr/>
          <p:nvPr/>
        </p:nvSpPr>
        <p:spPr>
          <a:xfrm>
            <a:off x="7021171" y="2010320"/>
            <a:ext cx="619433" cy="11297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a:extLst>
              <a:ext uri="{FF2B5EF4-FFF2-40B4-BE49-F238E27FC236}">
                <a16:creationId xmlns:a16="http://schemas.microsoft.com/office/drawing/2014/main" id="{108B31DC-7429-2C08-986E-95200DADE3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18"/>
          <a:stretch/>
        </p:blipFill>
        <p:spPr bwMode="auto">
          <a:xfrm>
            <a:off x="6120524" y="3370583"/>
            <a:ext cx="5641350" cy="317249"/>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pic>
        <p:nvPicPr>
          <p:cNvPr id="16" name="Picture 2" descr="A screenshot of a computer&#10;&#10;Description automatically generated">
            <a:extLst>
              <a:ext uri="{FF2B5EF4-FFF2-40B4-BE49-F238E27FC236}">
                <a16:creationId xmlns:a16="http://schemas.microsoft.com/office/drawing/2014/main" id="{804289BE-DA92-3F03-B65C-2C4D61074B4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22078" y="3794426"/>
            <a:ext cx="2967890" cy="2826913"/>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一張含有 文字, 收據, 字型 的圖片&#10;&#10;自動產生的描述">
            <a:extLst>
              <a:ext uri="{FF2B5EF4-FFF2-40B4-BE49-F238E27FC236}">
                <a16:creationId xmlns:a16="http://schemas.microsoft.com/office/drawing/2014/main" id="{5055DDA7-2951-5962-DB09-F087198D5C80}"/>
              </a:ext>
            </a:extLst>
          </p:cNvPr>
          <p:cNvPicPr>
            <a:picLocks noChangeAspect="1"/>
          </p:cNvPicPr>
          <p:nvPr/>
        </p:nvPicPr>
        <p:blipFill rotWithShape="1">
          <a:blip r:embed="rId6"/>
          <a:srcRect l="14809"/>
          <a:stretch/>
        </p:blipFill>
        <p:spPr>
          <a:xfrm>
            <a:off x="5274625" y="4359160"/>
            <a:ext cx="3655936" cy="1777886"/>
          </a:xfrm>
          <a:prstGeom prst="rect">
            <a:avLst/>
          </a:prstGeom>
        </p:spPr>
      </p:pic>
    </p:spTree>
    <p:extLst>
      <p:ext uri="{BB962C8B-B14F-4D97-AF65-F5344CB8AC3E}">
        <p14:creationId xmlns:p14="http://schemas.microsoft.com/office/powerpoint/2010/main" val="427377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46FF1CE-DF29-A495-3032-8575414D7114}"/>
              </a:ext>
            </a:extLst>
          </p:cNvPr>
          <p:cNvSpPr/>
          <p:nvPr/>
        </p:nvSpPr>
        <p:spPr>
          <a:xfrm rot="5400000">
            <a:off x="7043124" y="1709124"/>
            <a:ext cx="2220550" cy="8077201"/>
          </a:xfrm>
          <a:prstGeom prst="rect">
            <a:avLst/>
          </a:prstGeom>
          <a:solidFill>
            <a:schemeClr val="accent1">
              <a:alpha val="7094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ED53558-A3AE-F1E7-9D8E-D457C4185633}"/>
              </a:ext>
            </a:extLst>
          </p:cNvPr>
          <p:cNvSpPr/>
          <p:nvPr/>
        </p:nvSpPr>
        <p:spPr>
          <a:xfrm rot="5400000">
            <a:off x="7028826" y="-525725"/>
            <a:ext cx="2249146" cy="8077201"/>
          </a:xfrm>
          <a:prstGeom prst="rect">
            <a:avLst/>
          </a:prstGeom>
          <a:solidFill>
            <a:schemeClr val="accent1">
              <a:alpha val="4843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FDEEE75-6FAE-24C4-1A7C-30210AA1B6D0}"/>
              </a:ext>
            </a:extLst>
          </p:cNvPr>
          <p:cNvSpPr/>
          <p:nvPr/>
        </p:nvSpPr>
        <p:spPr>
          <a:xfrm rot="5400000">
            <a:off x="6943837" y="-2829037"/>
            <a:ext cx="2419125" cy="8077201"/>
          </a:xfrm>
          <a:prstGeom prst="rect">
            <a:avLst/>
          </a:prstGeom>
          <a:solidFill>
            <a:schemeClr val="accent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D8E01108-B219-C42E-61C5-50BAE48D3764}"/>
              </a:ext>
            </a:extLst>
          </p:cNvPr>
          <p:cNvSpPr txBox="1">
            <a:spLocks/>
          </p:cNvSpPr>
          <p:nvPr/>
        </p:nvSpPr>
        <p:spPr>
          <a:xfrm>
            <a:off x="79908" y="169980"/>
            <a:ext cx="3555919" cy="624091"/>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solidFill>
                <a:latin typeface="AirbnbCereal_W_Md Med"/>
              </a:rPr>
              <a:t>Recommendations</a:t>
            </a:r>
            <a:endParaRPr lang="en-US">
              <a:solidFill>
                <a:schemeClr val="accent1"/>
              </a:solidFill>
            </a:endParaRPr>
          </a:p>
        </p:txBody>
      </p:sp>
      <p:sp>
        <p:nvSpPr>
          <p:cNvPr id="6" name="TextBox 5">
            <a:extLst>
              <a:ext uri="{FF2B5EF4-FFF2-40B4-BE49-F238E27FC236}">
                <a16:creationId xmlns:a16="http://schemas.microsoft.com/office/drawing/2014/main" id="{F1B09411-1E26-30FA-F4D4-E60441C1C79A}"/>
              </a:ext>
            </a:extLst>
          </p:cNvPr>
          <p:cNvSpPr txBox="1"/>
          <p:nvPr/>
        </p:nvSpPr>
        <p:spPr>
          <a:xfrm>
            <a:off x="5994321" y="4807427"/>
            <a:ext cx="6117770" cy="1785104"/>
          </a:xfrm>
          <a:prstGeom prst="rect">
            <a:avLst/>
          </a:prstGeom>
          <a:noFill/>
        </p:spPr>
        <p:txBody>
          <a:bodyPr wrap="square">
            <a:spAutoFit/>
          </a:bodyPr>
          <a:lstStyle/>
          <a:p>
            <a:pPr rtl="0"/>
            <a:r>
              <a:rPr lang="en-IN" sz="1100" b="1">
                <a:effectLst/>
              </a:rPr>
              <a:t>Hard Level: </a:t>
            </a:r>
            <a:r>
              <a:rPr lang="en-IN" sz="1100">
                <a:effectLst/>
              </a:rPr>
              <a:t>These are long-term strategies that involve significant effort or investment:</a:t>
            </a:r>
          </a:p>
          <a:p>
            <a:pPr rtl="0"/>
            <a:r>
              <a:rPr lang="en-IN" sz="1100" b="1">
                <a:effectLst/>
              </a:rPr>
              <a:t>Property Improvements:</a:t>
            </a:r>
            <a:endParaRPr lang="en-IN" sz="1100" b="1"/>
          </a:p>
          <a:p>
            <a:pPr rtl="0"/>
            <a:r>
              <a:rPr lang="en-IN" sz="1100">
                <a:effectLst/>
              </a:rPr>
              <a:t>Consider renovations or redecorations to improve guest appeal and comfort.</a:t>
            </a:r>
          </a:p>
          <a:p>
            <a:pPr rtl="0"/>
            <a:endParaRPr lang="en-IN" sz="1100" b="1"/>
          </a:p>
          <a:p>
            <a:pPr rtl="0"/>
            <a:r>
              <a:rPr lang="en-IN" sz="1100" b="1">
                <a:effectLst/>
              </a:rPr>
              <a:t>Increase Bookings and Reserved Days:</a:t>
            </a:r>
            <a:endParaRPr lang="en-IN" sz="1100" b="1"/>
          </a:p>
          <a:p>
            <a:pPr rtl="0"/>
            <a:r>
              <a:rPr lang="en-IN" sz="1100">
                <a:effectLst/>
              </a:rPr>
              <a:t>Develop and implement strategies to increase the number of reservations and length of stays.</a:t>
            </a:r>
          </a:p>
          <a:p>
            <a:pPr rtl="0"/>
            <a:r>
              <a:rPr lang="en-IN" sz="1100">
                <a:effectLst/>
              </a:rPr>
              <a:t>Offer discounts for longer bookings or off-season stays.</a:t>
            </a:r>
          </a:p>
          <a:p>
            <a:pPr rtl="0"/>
            <a:endParaRPr lang="en-IN" sz="1100" b="1">
              <a:effectLst/>
            </a:endParaRPr>
          </a:p>
          <a:p>
            <a:pPr rtl="0"/>
            <a:r>
              <a:rPr lang="en-IN" sz="1100" b="1">
                <a:effectLst/>
              </a:rPr>
              <a:t>Minimize Cancellations:</a:t>
            </a:r>
            <a:endParaRPr lang="en-IN" sz="1100" b="1"/>
          </a:p>
          <a:p>
            <a:pPr rtl="0"/>
            <a:r>
              <a:rPr lang="en-IN" sz="1100">
                <a:effectLst/>
              </a:rPr>
              <a:t>Establish a reliable and flexible hosting plan to reduce the number of cancellations.</a:t>
            </a:r>
          </a:p>
        </p:txBody>
      </p:sp>
      <p:sp>
        <p:nvSpPr>
          <p:cNvPr id="3" name="TextBox 2">
            <a:extLst>
              <a:ext uri="{FF2B5EF4-FFF2-40B4-BE49-F238E27FC236}">
                <a16:creationId xmlns:a16="http://schemas.microsoft.com/office/drawing/2014/main" id="{EF340E2B-00F1-F7BE-4368-A08E6220B67E}"/>
              </a:ext>
            </a:extLst>
          </p:cNvPr>
          <p:cNvSpPr txBox="1"/>
          <p:nvPr/>
        </p:nvSpPr>
        <p:spPr>
          <a:xfrm>
            <a:off x="5090802" y="2757680"/>
            <a:ext cx="6117770" cy="1446550"/>
          </a:xfrm>
          <a:prstGeom prst="rect">
            <a:avLst/>
          </a:prstGeom>
          <a:noFill/>
        </p:spPr>
        <p:txBody>
          <a:bodyPr wrap="square">
            <a:spAutoFit/>
          </a:bodyPr>
          <a:lstStyle/>
          <a:p>
            <a:pPr rtl="0"/>
            <a:r>
              <a:rPr lang="en-IN" sz="1100" b="1">
                <a:effectLst/>
              </a:rPr>
              <a:t>Moderate Level: </a:t>
            </a:r>
            <a:r>
              <a:rPr lang="en-IN" sz="1100">
                <a:effectLst/>
              </a:rPr>
              <a:t>These tasks require more time and effort but are crucial for long-term success:</a:t>
            </a:r>
            <a:endParaRPr lang="en-IN" sz="1100" b="1">
              <a:effectLst/>
            </a:endParaRPr>
          </a:p>
          <a:p>
            <a:pPr rtl="0"/>
            <a:r>
              <a:rPr lang="en-IN" sz="1100" b="1">
                <a:effectLst/>
              </a:rPr>
              <a:t>Guest Experience Enhancement:</a:t>
            </a:r>
            <a:endParaRPr lang="en-IN" sz="1100" b="1"/>
          </a:p>
          <a:p>
            <a:pPr rtl="0"/>
            <a:r>
              <a:rPr lang="en-IN" sz="1100">
                <a:effectLst/>
              </a:rPr>
              <a:t>Actively seek and apply guest feedback to improve the service.</a:t>
            </a:r>
          </a:p>
          <a:p>
            <a:pPr rtl="0"/>
            <a:r>
              <a:rPr lang="en-IN" sz="1100">
                <a:effectLst/>
              </a:rPr>
              <a:t>Offer amenities or services that stand out (e.g., free Wi-Fi, welcome gifts).</a:t>
            </a:r>
          </a:p>
          <a:p>
            <a:pPr rtl="0"/>
            <a:endParaRPr lang="en-IN" sz="1100" b="1"/>
          </a:p>
          <a:p>
            <a:pPr rtl="0"/>
            <a:r>
              <a:rPr lang="en-IN" sz="1100" b="1">
                <a:effectLst/>
              </a:rPr>
              <a:t>Optimize Online Presence:</a:t>
            </a:r>
            <a:endParaRPr lang="en-IN" sz="1100" b="1"/>
          </a:p>
          <a:p>
            <a:pPr rtl="0"/>
            <a:r>
              <a:rPr lang="en-IN" sz="1100">
                <a:effectLst/>
              </a:rPr>
              <a:t>Use social media or local tourism websites to promote the listing.</a:t>
            </a:r>
          </a:p>
          <a:p>
            <a:pPr rtl="0"/>
            <a:r>
              <a:rPr lang="en-IN" sz="1100">
                <a:effectLst/>
              </a:rPr>
              <a:t>Stay active on the Airbnb platform to maintain high visibility.</a:t>
            </a:r>
          </a:p>
        </p:txBody>
      </p:sp>
      <p:sp>
        <p:nvSpPr>
          <p:cNvPr id="9" name="TextBox 8">
            <a:extLst>
              <a:ext uri="{FF2B5EF4-FFF2-40B4-BE49-F238E27FC236}">
                <a16:creationId xmlns:a16="http://schemas.microsoft.com/office/drawing/2014/main" id="{366D5519-56F2-A9F3-F061-02800C524C6A}"/>
              </a:ext>
            </a:extLst>
          </p:cNvPr>
          <p:cNvSpPr txBox="1"/>
          <p:nvPr/>
        </p:nvSpPr>
        <p:spPr>
          <a:xfrm>
            <a:off x="4470132" y="484142"/>
            <a:ext cx="6408591" cy="1615827"/>
          </a:xfrm>
          <a:prstGeom prst="rect">
            <a:avLst/>
          </a:prstGeom>
          <a:noFill/>
        </p:spPr>
        <p:txBody>
          <a:bodyPr wrap="square" rtlCol="0">
            <a:spAutoFit/>
          </a:bodyPr>
          <a:lstStyle/>
          <a:p>
            <a:pPr rtl="0"/>
            <a:r>
              <a:rPr lang="en-IN" sz="1100" b="1">
                <a:effectLst/>
              </a:rPr>
              <a:t>Easy Level: </a:t>
            </a:r>
            <a:r>
              <a:rPr lang="en-IN" sz="1100">
                <a:effectLst/>
              </a:rPr>
              <a:t>These are tasks that can be implemented quickly and with minimal effort:</a:t>
            </a:r>
          </a:p>
          <a:p>
            <a:pPr rtl="0"/>
            <a:r>
              <a:rPr lang="en-IN" sz="1100" b="1">
                <a:effectLst/>
              </a:rPr>
              <a:t>Enhance Listing Quality:</a:t>
            </a:r>
            <a:endParaRPr lang="en-IN" sz="1100" b="1"/>
          </a:p>
          <a:p>
            <a:pPr rtl="0"/>
            <a:r>
              <a:rPr lang="en-IN" sz="1100">
                <a:effectLst/>
              </a:rPr>
              <a:t>Take and upload more high-quality photos of the property.</a:t>
            </a:r>
          </a:p>
          <a:p>
            <a:pPr rtl="0"/>
            <a:r>
              <a:rPr lang="en-IN" sz="1100">
                <a:effectLst/>
              </a:rPr>
              <a:t>Update listing descriptions regularly with detailed and accurate information.</a:t>
            </a:r>
          </a:p>
          <a:p>
            <a:pPr rtl="0"/>
            <a:endParaRPr lang="en-IN" sz="1100" b="1">
              <a:effectLst/>
            </a:endParaRPr>
          </a:p>
          <a:p>
            <a:pPr rtl="0"/>
            <a:r>
              <a:rPr lang="en-IN" sz="1100" b="1">
                <a:effectLst/>
              </a:rPr>
              <a:t>Encourage Guest Reviews:</a:t>
            </a:r>
            <a:endParaRPr lang="en-IN" sz="1100" b="1"/>
          </a:p>
          <a:p>
            <a:pPr rtl="0"/>
            <a:r>
              <a:rPr lang="en-IN" sz="1100">
                <a:effectLst/>
              </a:rPr>
              <a:t>Promptly ask guests for reviews after their stay.</a:t>
            </a:r>
          </a:p>
          <a:p>
            <a:pPr rtl="0"/>
            <a:r>
              <a:rPr lang="en-IN" sz="1100">
                <a:effectLst/>
              </a:rPr>
              <a:t>Respond to all reviews, both positive and negative, in a professional manner.</a:t>
            </a:r>
          </a:p>
          <a:p>
            <a:pPr rtl="0"/>
            <a:endParaRPr lang="en-IN" sz="1100" b="1">
              <a:effectLst/>
            </a:endParaRPr>
          </a:p>
        </p:txBody>
      </p:sp>
      <p:pic>
        <p:nvPicPr>
          <p:cNvPr id="16" name="Picture 15">
            <a:extLst>
              <a:ext uri="{FF2B5EF4-FFF2-40B4-BE49-F238E27FC236}">
                <a16:creationId xmlns:a16="http://schemas.microsoft.com/office/drawing/2014/main" id="{376EC1B2-BBF9-D559-AE60-9078BD2F9CB2}"/>
              </a:ext>
            </a:extLst>
          </p:cNvPr>
          <p:cNvPicPr>
            <a:picLocks noChangeAspect="1"/>
          </p:cNvPicPr>
          <p:nvPr/>
        </p:nvPicPr>
        <p:blipFill rotWithShape="1">
          <a:blip r:embed="rId3"/>
          <a:srcRect r="28283"/>
          <a:stretch/>
        </p:blipFill>
        <p:spPr>
          <a:xfrm>
            <a:off x="79909" y="712355"/>
            <a:ext cx="4034889" cy="5537200"/>
          </a:xfrm>
          <a:prstGeom prst="rect">
            <a:avLst/>
          </a:prstGeom>
        </p:spPr>
      </p:pic>
    </p:spTree>
    <p:extLst>
      <p:ext uri="{BB962C8B-B14F-4D97-AF65-F5344CB8AC3E}">
        <p14:creationId xmlns:p14="http://schemas.microsoft.com/office/powerpoint/2010/main" val="826193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E01108-B219-C42E-61C5-50BAE48D3764}"/>
              </a:ext>
            </a:extLst>
          </p:cNvPr>
          <p:cNvSpPr txBox="1">
            <a:spLocks/>
          </p:cNvSpPr>
          <p:nvPr/>
        </p:nvSpPr>
        <p:spPr>
          <a:xfrm>
            <a:off x="143070" y="68240"/>
            <a:ext cx="3896667" cy="624091"/>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solidFill>
                <a:latin typeface="AirbnbCereal_W_Md Med"/>
              </a:rPr>
              <a:t>Executive summary</a:t>
            </a:r>
            <a:endParaRPr lang="en-US">
              <a:solidFill>
                <a:schemeClr val="accent1"/>
              </a:solidFill>
            </a:endParaRPr>
          </a:p>
        </p:txBody>
      </p:sp>
      <p:grpSp>
        <p:nvGrpSpPr>
          <p:cNvPr id="2" name="Group 1">
            <a:extLst>
              <a:ext uri="{FF2B5EF4-FFF2-40B4-BE49-F238E27FC236}">
                <a16:creationId xmlns:a16="http://schemas.microsoft.com/office/drawing/2014/main" id="{E4A1DD93-AC4E-4AA2-1FC4-D61820FABAF6}"/>
              </a:ext>
            </a:extLst>
          </p:cNvPr>
          <p:cNvGrpSpPr/>
          <p:nvPr/>
        </p:nvGrpSpPr>
        <p:grpSpPr>
          <a:xfrm>
            <a:off x="9321421" y="-1"/>
            <a:ext cx="2869211" cy="6858001"/>
            <a:chOff x="3259910" y="0"/>
            <a:chExt cx="8932090" cy="6858001"/>
          </a:xfrm>
          <a:solidFill>
            <a:schemeClr val="accent1"/>
          </a:solidFill>
        </p:grpSpPr>
        <p:sp>
          <p:nvSpPr>
            <p:cNvPr id="3" name="Rectangle 2">
              <a:extLst>
                <a:ext uri="{FF2B5EF4-FFF2-40B4-BE49-F238E27FC236}">
                  <a16:creationId xmlns:a16="http://schemas.microsoft.com/office/drawing/2014/main" id="{8BDE8321-73D2-5E84-EEBC-14DBE97B9CB2}"/>
                </a:ext>
              </a:extLst>
            </p:cNvPr>
            <p:cNvSpPr/>
            <p:nvPr/>
          </p:nvSpPr>
          <p:spPr>
            <a:xfrm>
              <a:off x="5128591" y="0"/>
              <a:ext cx="7063409" cy="6858000"/>
            </a:xfrm>
            <a:prstGeom prst="rect">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Triangle 7">
              <a:extLst>
                <a:ext uri="{FF2B5EF4-FFF2-40B4-BE49-F238E27FC236}">
                  <a16:creationId xmlns:a16="http://schemas.microsoft.com/office/drawing/2014/main" id="{19B56FB7-11D1-3A88-834F-FC4532554E9C}"/>
                </a:ext>
              </a:extLst>
            </p:cNvPr>
            <p:cNvSpPr/>
            <p:nvPr/>
          </p:nvSpPr>
          <p:spPr>
            <a:xfrm rot="10800000">
              <a:off x="3259910" y="1"/>
              <a:ext cx="5128592" cy="6858000"/>
            </a:xfrm>
            <a:prstGeom prst="triangle">
              <a:avLst>
                <a:gd name="adj" fmla="val 63695"/>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
        <p:nvSpPr>
          <p:cNvPr id="7" name="TextBox 6">
            <a:extLst>
              <a:ext uri="{FF2B5EF4-FFF2-40B4-BE49-F238E27FC236}">
                <a16:creationId xmlns:a16="http://schemas.microsoft.com/office/drawing/2014/main" id="{98388A32-303C-EB23-2D99-9B5A45C63937}"/>
              </a:ext>
            </a:extLst>
          </p:cNvPr>
          <p:cNvSpPr txBox="1"/>
          <p:nvPr/>
        </p:nvSpPr>
        <p:spPr>
          <a:xfrm>
            <a:off x="143070" y="510824"/>
            <a:ext cx="9249380" cy="587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Objective</a:t>
            </a:r>
            <a:r>
              <a:rPr lang="en-US" sz="16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 </a:t>
            </a:r>
          </a:p>
          <a:p>
            <a:pPr algn="just"/>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Our objective was to understand how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influences a host's performance and revenue on Airbnb. We delved into the nuances of what it means to be a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and how it differentiates from being a regular host.</a:t>
            </a:r>
          </a:p>
          <a:p>
            <a:pPr algn="just"/>
            <a:endPar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Key Questions Addressed</a:t>
            </a:r>
            <a:r>
              <a:rPr lang="en-US" sz="16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t>
            </a:r>
          </a:p>
          <a:p>
            <a:pPr algn="just"/>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Value of </a:t>
            </a:r>
            <a:r>
              <a:rPr lang="en-US" sz="1400" b="1"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We explore the significance of attaining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on Airbnb, assessing its benefits in terms of guest satisfaction, increased bookings, and enhanced visibility.</a:t>
            </a:r>
          </a:p>
          <a:p>
            <a:pPr algn="just"/>
            <a:endPar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Financial Implications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The analysis quantifies the financial benefits associated with becoming a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including potential increases in revenue and market competitiveness.</a:t>
            </a:r>
          </a:p>
          <a:p>
            <a:pPr algn="just">
              <a:buAutoNum type="arabicPeriod"/>
            </a:pPr>
            <a:endParaRPr lang="en-US" sz="16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Findings</a:t>
            </a:r>
            <a:r>
              <a:rPr lang="en-US" sz="16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t>
            </a:r>
          </a:p>
          <a:p>
            <a:pPr algn="just"/>
            <a:r>
              <a:rPr lang="en-US" sz="1400" b="1"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Advantages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Our findings are quite revealing.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is not just a title; it's a significant driver of success.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consistently outperform regular hosts in terms of revenue, guest satisfaction, and booking rates.</a:t>
            </a:r>
          </a:p>
          <a:p>
            <a:pPr algn="just"/>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Impact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Quantitatively,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see a notable increase in earnings. This lift in revenue varies based on several factors, including location, property type, and the strategies employed by the host.</a:t>
            </a:r>
          </a:p>
          <a:p>
            <a:pPr algn="just"/>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4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Strategic Recommendations</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To help hosts achieve and benefit from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we've developed a set of strategic recommendations. These include focusing on enhancing guest experiences, adopting dynamic pricing strategies, and conducting thorough market analysis.</a:t>
            </a: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endParaRPr lang="en-US" sz="16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just"/>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Conclusion:</a:t>
            </a:r>
          </a:p>
          <a:p>
            <a:pPr algn="just"/>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In conclusion, our study highlights the </a:t>
            </a:r>
            <a:r>
              <a:rPr lang="en-US" sz="1400" err="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US" sz="14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as a key factor in Airbnb hosting success. It's not just about earning a badge; it's about adopting strategies that lead to better guest experiences, higher earnings, and a more sustainable hosting model</a:t>
            </a: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8" name="Picture 4" descr="A white logo on a black background&#10;&#10;Description automatically generated">
            <a:extLst>
              <a:ext uri="{FF2B5EF4-FFF2-40B4-BE49-F238E27FC236}">
                <a16:creationId xmlns:a16="http://schemas.microsoft.com/office/drawing/2014/main" id="{A8DEC054-AEC5-45C3-4F59-A783D4F78A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38721" y="337629"/>
            <a:ext cx="2268944" cy="2268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85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FBEDC-1E0E-5870-C40D-0AE11981E468}"/>
              </a:ext>
            </a:extLst>
          </p:cNvPr>
          <p:cNvSpPr txBox="1"/>
          <p:nvPr/>
        </p:nvSpPr>
        <p:spPr>
          <a:xfrm>
            <a:off x="0" y="5934670"/>
            <a:ext cx="6100548" cy="923330"/>
          </a:xfrm>
          <a:prstGeom prst="rect">
            <a:avLst/>
          </a:prstGeom>
          <a:noFill/>
        </p:spPr>
        <p:txBody>
          <a:bodyPr wrap="square">
            <a:spAutoFit/>
          </a:bodyPr>
          <a:lstStyle/>
          <a:p>
            <a:r>
              <a:rPr lang="en-IN" sz="5400" b="1">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rPr>
              <a:t>Thank You</a:t>
            </a:r>
            <a:endParaRPr lang="en-US" sz="5400" b="1">
              <a:solidFill>
                <a:srgbClr val="FF385B"/>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5" name="Picture 8">
            <a:extLst>
              <a:ext uri="{FF2B5EF4-FFF2-40B4-BE49-F238E27FC236}">
                <a16:creationId xmlns:a16="http://schemas.microsoft.com/office/drawing/2014/main" id="{73F61825-AAEE-1607-63BC-DC315C73D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3885" y="0"/>
            <a:ext cx="1568115" cy="882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997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E01108-B219-C42E-61C5-50BAE48D3764}"/>
              </a:ext>
            </a:extLst>
          </p:cNvPr>
          <p:cNvSpPr txBox="1">
            <a:spLocks/>
          </p:cNvSpPr>
          <p:nvPr/>
        </p:nvSpPr>
        <p:spPr>
          <a:xfrm>
            <a:off x="4605542" y="2804909"/>
            <a:ext cx="2980915" cy="6240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Appendix</a:t>
            </a:r>
          </a:p>
        </p:txBody>
      </p:sp>
    </p:spTree>
    <p:extLst>
      <p:ext uri="{BB962C8B-B14F-4D97-AF65-F5344CB8AC3E}">
        <p14:creationId xmlns:p14="http://schemas.microsoft.com/office/powerpoint/2010/main" val="1957618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13C9F-A34E-B0EB-3788-5551E56CA0D2}"/>
              </a:ext>
            </a:extLst>
          </p:cNvPr>
          <p:cNvPicPr>
            <a:picLocks noChangeAspect="1"/>
          </p:cNvPicPr>
          <p:nvPr/>
        </p:nvPicPr>
        <p:blipFill>
          <a:blip r:embed="rId2"/>
          <a:stretch>
            <a:fillRect/>
          </a:stretch>
        </p:blipFill>
        <p:spPr>
          <a:xfrm>
            <a:off x="466067" y="898736"/>
            <a:ext cx="11259865" cy="5060527"/>
          </a:xfrm>
          <a:prstGeom prst="rect">
            <a:avLst/>
          </a:prstGeom>
        </p:spPr>
      </p:pic>
    </p:spTree>
    <p:extLst>
      <p:ext uri="{BB962C8B-B14F-4D97-AF65-F5344CB8AC3E}">
        <p14:creationId xmlns:p14="http://schemas.microsoft.com/office/powerpoint/2010/main" val="68797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2F066-5333-222F-E1D7-7D177C7F83E1}"/>
              </a:ext>
            </a:extLst>
          </p:cNvPr>
          <p:cNvPicPr>
            <a:picLocks noChangeAspect="1"/>
          </p:cNvPicPr>
          <p:nvPr/>
        </p:nvPicPr>
        <p:blipFill>
          <a:blip r:embed="rId2"/>
          <a:stretch>
            <a:fillRect/>
          </a:stretch>
        </p:blipFill>
        <p:spPr>
          <a:xfrm>
            <a:off x="131361" y="1040040"/>
            <a:ext cx="11929278" cy="4777920"/>
          </a:xfrm>
          <a:prstGeom prst="rect">
            <a:avLst/>
          </a:prstGeom>
        </p:spPr>
      </p:pic>
    </p:spTree>
    <p:extLst>
      <p:ext uri="{BB962C8B-B14F-4D97-AF65-F5344CB8AC3E}">
        <p14:creationId xmlns:p14="http://schemas.microsoft.com/office/powerpoint/2010/main" val="3259595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9A7CB3B-F2C2-77E8-E535-16B0A09A99B0}"/>
              </a:ext>
            </a:extLst>
          </p:cNvPr>
          <p:cNvSpPr/>
          <p:nvPr/>
        </p:nvSpPr>
        <p:spPr>
          <a:xfrm>
            <a:off x="4497010" y="612460"/>
            <a:ext cx="3578942" cy="587969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274E257-398E-ED9E-BBA7-CF6E4634EDA4}"/>
              </a:ext>
            </a:extLst>
          </p:cNvPr>
          <p:cNvSpPr/>
          <p:nvPr/>
        </p:nvSpPr>
        <p:spPr>
          <a:xfrm>
            <a:off x="-1" y="0"/>
            <a:ext cx="4498057"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2E891080-32F4-FD6C-9F8C-D49AE2FFE930}"/>
              </a:ext>
            </a:extLst>
          </p:cNvPr>
          <p:cNvPicPr>
            <a:picLocks noChangeAspect="1"/>
          </p:cNvPicPr>
          <p:nvPr/>
        </p:nvPicPr>
        <p:blipFill>
          <a:blip r:embed="rId2"/>
          <a:stretch>
            <a:fillRect/>
          </a:stretch>
        </p:blipFill>
        <p:spPr>
          <a:xfrm>
            <a:off x="1044636" y="612460"/>
            <a:ext cx="5640304" cy="5529169"/>
          </a:xfrm>
          <a:prstGeom prst="ellipse">
            <a:avLst/>
          </a:prstGeom>
        </p:spPr>
      </p:pic>
      <p:sp>
        <p:nvSpPr>
          <p:cNvPr id="24" name="Oval 23">
            <a:extLst>
              <a:ext uri="{FF2B5EF4-FFF2-40B4-BE49-F238E27FC236}">
                <a16:creationId xmlns:a16="http://schemas.microsoft.com/office/drawing/2014/main" id="{FFEF8E18-9C35-B69F-D916-3F88998BD81A}"/>
              </a:ext>
            </a:extLst>
          </p:cNvPr>
          <p:cNvSpPr/>
          <p:nvPr/>
        </p:nvSpPr>
        <p:spPr>
          <a:xfrm>
            <a:off x="6224412" y="332727"/>
            <a:ext cx="1022400" cy="1021305"/>
          </a:xfrm>
          <a:prstGeom prst="ellipse">
            <a:avLst/>
          </a:prstGeom>
          <a:solidFill>
            <a:srgbClr val="F0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D8E01108-B219-C42E-61C5-50BAE48D3764}"/>
              </a:ext>
            </a:extLst>
          </p:cNvPr>
          <p:cNvSpPr txBox="1">
            <a:spLocks/>
          </p:cNvSpPr>
          <p:nvPr/>
        </p:nvSpPr>
        <p:spPr>
          <a:xfrm>
            <a:off x="79910" y="120267"/>
            <a:ext cx="11518324" cy="624091"/>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bg1"/>
                </a:solidFill>
                <a:latin typeface="AirbnbCereal_W_Md Med"/>
              </a:rPr>
              <a:t>Recommendations</a:t>
            </a:r>
            <a:endParaRPr lang="en-US">
              <a:solidFill>
                <a:schemeClr val="bg1"/>
              </a:solidFill>
            </a:endParaRPr>
          </a:p>
        </p:txBody>
      </p:sp>
      <p:pic>
        <p:nvPicPr>
          <p:cNvPr id="15" name="Picture 14">
            <a:extLst>
              <a:ext uri="{FF2B5EF4-FFF2-40B4-BE49-F238E27FC236}">
                <a16:creationId xmlns:a16="http://schemas.microsoft.com/office/drawing/2014/main" id="{AB131973-9BA1-2182-D2FC-8AD35055F971}"/>
              </a:ext>
            </a:extLst>
          </p:cNvPr>
          <p:cNvPicPr>
            <a:picLocks noChangeAspect="1"/>
          </p:cNvPicPr>
          <p:nvPr/>
        </p:nvPicPr>
        <p:blipFill>
          <a:blip r:embed="rId3"/>
          <a:stretch>
            <a:fillRect/>
          </a:stretch>
        </p:blipFill>
        <p:spPr>
          <a:xfrm>
            <a:off x="6248358" y="394160"/>
            <a:ext cx="845574" cy="845574"/>
          </a:xfrm>
          <a:prstGeom prst="rect">
            <a:avLst/>
          </a:prstGeom>
        </p:spPr>
      </p:pic>
      <p:sp>
        <p:nvSpPr>
          <p:cNvPr id="27" name="Oval 26">
            <a:extLst>
              <a:ext uri="{FF2B5EF4-FFF2-40B4-BE49-F238E27FC236}">
                <a16:creationId xmlns:a16="http://schemas.microsoft.com/office/drawing/2014/main" id="{10A72E67-B6B3-7368-CA5D-2851704C4A29}"/>
              </a:ext>
            </a:extLst>
          </p:cNvPr>
          <p:cNvSpPr/>
          <p:nvPr/>
        </p:nvSpPr>
        <p:spPr>
          <a:xfrm>
            <a:off x="804788" y="385515"/>
            <a:ext cx="6120000" cy="612000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B03DE01-D99C-07EC-A1FD-53C80385E2FF}"/>
              </a:ext>
            </a:extLst>
          </p:cNvPr>
          <p:cNvSpPr txBox="1"/>
          <p:nvPr/>
        </p:nvSpPr>
        <p:spPr>
          <a:xfrm>
            <a:off x="7506674" y="339082"/>
            <a:ext cx="436086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374151"/>
                </a:solidFill>
                <a:latin typeface="Söhne"/>
              </a:rPr>
              <a:t>Focus on maintaining high guest ratings through exceptional service quality, cleanliness, and personalized guest experiences and better amenities. </a:t>
            </a:r>
            <a:endParaRPr lang="en-US" sz="1400"/>
          </a:p>
        </p:txBody>
      </p:sp>
      <p:sp>
        <p:nvSpPr>
          <p:cNvPr id="3" name="TextBox 2">
            <a:extLst>
              <a:ext uri="{FF2B5EF4-FFF2-40B4-BE49-F238E27FC236}">
                <a16:creationId xmlns:a16="http://schemas.microsoft.com/office/drawing/2014/main" id="{F305A240-EAC6-9284-C24B-41BAFEC62F9D}"/>
              </a:ext>
            </a:extLst>
          </p:cNvPr>
          <p:cNvSpPr txBox="1"/>
          <p:nvPr/>
        </p:nvSpPr>
        <p:spPr>
          <a:xfrm>
            <a:off x="8066222" y="4176573"/>
            <a:ext cx="369600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374151"/>
                </a:solidFill>
                <a:latin typeface="Söhne"/>
              </a:rPr>
              <a:t>Manage cancellations effectively by adopting a balanced policy and ensuring reliable booking management to maintain trust and visibility.</a:t>
            </a:r>
            <a:endParaRPr lang="en-US" sz="1400"/>
          </a:p>
        </p:txBody>
      </p:sp>
      <p:sp>
        <p:nvSpPr>
          <p:cNvPr id="5" name="TextBox 4">
            <a:extLst>
              <a:ext uri="{FF2B5EF4-FFF2-40B4-BE49-F238E27FC236}">
                <a16:creationId xmlns:a16="http://schemas.microsoft.com/office/drawing/2014/main" id="{E5D4D3AE-9E3E-F019-5E49-9FD85B973B41}"/>
              </a:ext>
            </a:extLst>
          </p:cNvPr>
          <p:cNvSpPr txBox="1"/>
          <p:nvPr/>
        </p:nvSpPr>
        <p:spPr>
          <a:xfrm>
            <a:off x="8505033" y="2989742"/>
            <a:ext cx="36355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374151"/>
                </a:solidFill>
                <a:latin typeface="Söhne"/>
              </a:rPr>
              <a:t>Optimize available days by aligning with peak demand and adjusting minimum stay requirements to balance demand and workload</a:t>
            </a:r>
            <a:endParaRPr lang="en-US" sz="1400"/>
          </a:p>
        </p:txBody>
      </p:sp>
      <p:sp>
        <p:nvSpPr>
          <p:cNvPr id="6" name="TextBox 5">
            <a:extLst>
              <a:ext uri="{FF2B5EF4-FFF2-40B4-BE49-F238E27FC236}">
                <a16:creationId xmlns:a16="http://schemas.microsoft.com/office/drawing/2014/main" id="{503C404B-B78D-E54A-29F9-2DC53FB827ED}"/>
              </a:ext>
            </a:extLst>
          </p:cNvPr>
          <p:cNvSpPr txBox="1"/>
          <p:nvPr/>
        </p:nvSpPr>
        <p:spPr>
          <a:xfrm>
            <a:off x="7534824" y="5363403"/>
            <a:ext cx="423997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374151"/>
                </a:solidFill>
                <a:latin typeface="Söhne"/>
              </a:rPr>
              <a:t>Implement dynamic pricing strategies to adjust rates based on market demand and seasonality, and stay competitive with regular analysis of similar listings.</a:t>
            </a:r>
            <a:endParaRPr lang="en-US" sz="1400"/>
          </a:p>
        </p:txBody>
      </p:sp>
      <p:sp>
        <p:nvSpPr>
          <p:cNvPr id="7" name="TextBox 6">
            <a:extLst>
              <a:ext uri="{FF2B5EF4-FFF2-40B4-BE49-F238E27FC236}">
                <a16:creationId xmlns:a16="http://schemas.microsoft.com/office/drawing/2014/main" id="{C01FEB21-5C0F-4343-1836-EC4D13FF52D1}"/>
              </a:ext>
            </a:extLst>
          </p:cNvPr>
          <p:cNvSpPr txBox="1"/>
          <p:nvPr/>
        </p:nvSpPr>
        <p:spPr>
          <a:xfrm>
            <a:off x="8098092" y="1525912"/>
            <a:ext cx="389243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374151"/>
                </a:solidFill>
                <a:latin typeface="Söhne"/>
              </a:rPr>
              <a:t>Leverage guest reviews by showcasing positive feedback, engaging with all reviews for continuous improvement, and using insights for service enhancement. </a:t>
            </a:r>
            <a:endParaRPr lang="en-US" sz="1400"/>
          </a:p>
        </p:txBody>
      </p:sp>
      <p:sp>
        <p:nvSpPr>
          <p:cNvPr id="28" name="Oval 27">
            <a:extLst>
              <a:ext uri="{FF2B5EF4-FFF2-40B4-BE49-F238E27FC236}">
                <a16:creationId xmlns:a16="http://schemas.microsoft.com/office/drawing/2014/main" id="{69DEC8D4-5C36-C0AF-72B6-CC740AF4C295}"/>
              </a:ext>
            </a:extLst>
          </p:cNvPr>
          <p:cNvSpPr/>
          <p:nvPr/>
        </p:nvSpPr>
        <p:spPr>
          <a:xfrm>
            <a:off x="7023624" y="1802198"/>
            <a:ext cx="1022400" cy="1021305"/>
          </a:xfrm>
          <a:prstGeom prst="ellipse">
            <a:avLst/>
          </a:prstGeom>
          <a:solidFill>
            <a:srgbClr val="F0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F8BB420A-6CFE-5B59-393A-34C37996DCB2}"/>
              </a:ext>
            </a:extLst>
          </p:cNvPr>
          <p:cNvPicPr>
            <a:picLocks noChangeAspect="1"/>
          </p:cNvPicPr>
          <p:nvPr/>
        </p:nvPicPr>
        <p:blipFill>
          <a:blip r:embed="rId4"/>
          <a:stretch>
            <a:fillRect/>
          </a:stretch>
        </p:blipFill>
        <p:spPr>
          <a:xfrm>
            <a:off x="7157512" y="2003292"/>
            <a:ext cx="707923" cy="707923"/>
          </a:xfrm>
          <a:prstGeom prst="rect">
            <a:avLst/>
          </a:prstGeom>
        </p:spPr>
      </p:pic>
      <p:sp>
        <p:nvSpPr>
          <p:cNvPr id="29" name="Oval 28">
            <a:extLst>
              <a:ext uri="{FF2B5EF4-FFF2-40B4-BE49-F238E27FC236}">
                <a16:creationId xmlns:a16="http://schemas.microsoft.com/office/drawing/2014/main" id="{36CB07A5-C97D-B866-98C2-91901779CB1C}"/>
              </a:ext>
            </a:extLst>
          </p:cNvPr>
          <p:cNvSpPr/>
          <p:nvPr/>
        </p:nvSpPr>
        <p:spPr>
          <a:xfrm>
            <a:off x="7236864" y="2941157"/>
            <a:ext cx="1022400" cy="1021305"/>
          </a:xfrm>
          <a:prstGeom prst="ellipse">
            <a:avLst/>
          </a:prstGeom>
          <a:solidFill>
            <a:srgbClr val="F0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B3285DC5-44FB-6222-81FF-441D640D4EB3}"/>
              </a:ext>
            </a:extLst>
          </p:cNvPr>
          <p:cNvPicPr>
            <a:picLocks noChangeAspect="1"/>
          </p:cNvPicPr>
          <p:nvPr/>
        </p:nvPicPr>
        <p:blipFill>
          <a:blip r:embed="rId5"/>
          <a:stretch>
            <a:fillRect/>
          </a:stretch>
        </p:blipFill>
        <p:spPr>
          <a:xfrm>
            <a:off x="7358298" y="3023913"/>
            <a:ext cx="707924" cy="707924"/>
          </a:xfrm>
          <a:prstGeom prst="rect">
            <a:avLst/>
          </a:prstGeom>
        </p:spPr>
      </p:pic>
      <p:sp>
        <p:nvSpPr>
          <p:cNvPr id="30" name="Oval 29">
            <a:extLst>
              <a:ext uri="{FF2B5EF4-FFF2-40B4-BE49-F238E27FC236}">
                <a16:creationId xmlns:a16="http://schemas.microsoft.com/office/drawing/2014/main" id="{DA7804A2-AD6C-2415-B796-EF083E712E76}"/>
              </a:ext>
            </a:extLst>
          </p:cNvPr>
          <p:cNvSpPr/>
          <p:nvPr/>
        </p:nvSpPr>
        <p:spPr>
          <a:xfrm>
            <a:off x="7016573" y="3964472"/>
            <a:ext cx="1022400" cy="1021305"/>
          </a:xfrm>
          <a:prstGeom prst="ellipse">
            <a:avLst/>
          </a:prstGeom>
          <a:solidFill>
            <a:srgbClr val="F0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7FF56ABD-2EC6-AC5A-0ECB-F15BDB1B8010}"/>
              </a:ext>
            </a:extLst>
          </p:cNvPr>
          <p:cNvPicPr>
            <a:picLocks noChangeAspect="1"/>
          </p:cNvPicPr>
          <p:nvPr/>
        </p:nvPicPr>
        <p:blipFill>
          <a:blip r:embed="rId6"/>
          <a:stretch>
            <a:fillRect/>
          </a:stretch>
        </p:blipFill>
        <p:spPr>
          <a:xfrm>
            <a:off x="7187390" y="4192975"/>
            <a:ext cx="638569" cy="638569"/>
          </a:xfrm>
          <a:prstGeom prst="rect">
            <a:avLst/>
          </a:prstGeom>
        </p:spPr>
      </p:pic>
      <p:sp>
        <p:nvSpPr>
          <p:cNvPr id="31" name="Oval 30">
            <a:extLst>
              <a:ext uri="{FF2B5EF4-FFF2-40B4-BE49-F238E27FC236}">
                <a16:creationId xmlns:a16="http://schemas.microsoft.com/office/drawing/2014/main" id="{7580E81F-D9DC-8409-8CBF-24CEE2A069D4}"/>
              </a:ext>
            </a:extLst>
          </p:cNvPr>
          <p:cNvSpPr/>
          <p:nvPr/>
        </p:nvSpPr>
        <p:spPr>
          <a:xfrm>
            <a:off x="6375617" y="5180156"/>
            <a:ext cx="1022400" cy="1021305"/>
          </a:xfrm>
          <a:prstGeom prst="ellipse">
            <a:avLst/>
          </a:prstGeom>
          <a:solidFill>
            <a:srgbClr val="F0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4FFA94EA-1DDA-4421-3E03-74CB2EE46941}"/>
              </a:ext>
            </a:extLst>
          </p:cNvPr>
          <p:cNvPicPr>
            <a:picLocks noChangeAspect="1"/>
          </p:cNvPicPr>
          <p:nvPr/>
        </p:nvPicPr>
        <p:blipFill>
          <a:blip r:embed="rId7"/>
          <a:stretch>
            <a:fillRect/>
          </a:stretch>
        </p:blipFill>
        <p:spPr>
          <a:xfrm>
            <a:off x="6558605" y="5409727"/>
            <a:ext cx="675968" cy="675968"/>
          </a:xfrm>
          <a:prstGeom prst="rect">
            <a:avLst/>
          </a:prstGeom>
        </p:spPr>
      </p:pic>
    </p:spTree>
    <p:extLst>
      <p:ext uri="{BB962C8B-B14F-4D97-AF65-F5344CB8AC3E}">
        <p14:creationId xmlns:p14="http://schemas.microsoft.com/office/powerpoint/2010/main" val="346049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34795"/>
          </a:schemeClr>
        </a:solidFill>
        <a:effectLst/>
      </p:bgPr>
    </p:bg>
    <p:spTree>
      <p:nvGrpSpPr>
        <p:cNvPr id="1" name=""/>
        <p:cNvGrpSpPr/>
        <p:nvPr/>
      </p:nvGrpSpPr>
      <p:grpSpPr>
        <a:xfrm>
          <a:off x="0" y="0"/>
          <a:ext cx="0" cy="0"/>
          <a:chOff x="0" y="0"/>
          <a:chExt cx="0" cy="0"/>
        </a:xfrm>
      </p:grpSpPr>
      <p:sp>
        <p:nvSpPr>
          <p:cNvPr id="35" name="Down Arrow 34">
            <a:extLst>
              <a:ext uri="{FF2B5EF4-FFF2-40B4-BE49-F238E27FC236}">
                <a16:creationId xmlns:a16="http://schemas.microsoft.com/office/drawing/2014/main" id="{26F783BF-E59B-9190-3190-BA923F271649}"/>
              </a:ext>
            </a:extLst>
          </p:cNvPr>
          <p:cNvSpPr/>
          <p:nvPr/>
        </p:nvSpPr>
        <p:spPr>
          <a:xfrm rot="2438574">
            <a:off x="8405369" y="1372907"/>
            <a:ext cx="541642" cy="4629452"/>
          </a:xfrm>
          <a:prstGeom prst="downArrow">
            <a:avLst>
              <a:gd name="adj1" fmla="val 50000"/>
              <a:gd name="adj2" fmla="val 7067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5" name="Down Arrow 24">
            <a:extLst>
              <a:ext uri="{FF2B5EF4-FFF2-40B4-BE49-F238E27FC236}">
                <a16:creationId xmlns:a16="http://schemas.microsoft.com/office/drawing/2014/main" id="{CC8DA0B7-F404-B969-8987-20E564B01A1E}"/>
              </a:ext>
            </a:extLst>
          </p:cNvPr>
          <p:cNvSpPr/>
          <p:nvPr/>
        </p:nvSpPr>
        <p:spPr>
          <a:xfrm rot="13218427">
            <a:off x="8018021" y="945940"/>
            <a:ext cx="541642" cy="4629452"/>
          </a:xfrm>
          <a:prstGeom prst="downArrow">
            <a:avLst>
              <a:gd name="adj1" fmla="val 50000"/>
              <a:gd name="adj2" fmla="val 7067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2" name="Down Arrow 21">
            <a:extLst>
              <a:ext uri="{FF2B5EF4-FFF2-40B4-BE49-F238E27FC236}">
                <a16:creationId xmlns:a16="http://schemas.microsoft.com/office/drawing/2014/main" id="{BDDFCEB2-3B0F-5638-3607-2EF4F6877757}"/>
              </a:ext>
            </a:extLst>
          </p:cNvPr>
          <p:cNvSpPr/>
          <p:nvPr/>
        </p:nvSpPr>
        <p:spPr>
          <a:xfrm rot="19043956">
            <a:off x="3121618" y="1452812"/>
            <a:ext cx="541642" cy="4629452"/>
          </a:xfrm>
          <a:prstGeom prst="downArrow">
            <a:avLst>
              <a:gd name="adj1" fmla="val 50000"/>
              <a:gd name="adj2" fmla="val 7067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0" name="Down Arrow 19">
            <a:extLst>
              <a:ext uri="{FF2B5EF4-FFF2-40B4-BE49-F238E27FC236}">
                <a16:creationId xmlns:a16="http://schemas.microsoft.com/office/drawing/2014/main" id="{C4F464A6-8E28-3C8A-FEDC-C1C329312238}"/>
              </a:ext>
            </a:extLst>
          </p:cNvPr>
          <p:cNvSpPr/>
          <p:nvPr/>
        </p:nvSpPr>
        <p:spPr>
          <a:xfrm rot="8252559">
            <a:off x="3506686" y="1022207"/>
            <a:ext cx="541642" cy="4629452"/>
          </a:xfrm>
          <a:prstGeom prst="downArrow">
            <a:avLst>
              <a:gd name="adj1" fmla="val 50000"/>
              <a:gd name="adj2" fmla="val 7067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4" name="Down Arrow 13">
            <a:extLst>
              <a:ext uri="{FF2B5EF4-FFF2-40B4-BE49-F238E27FC236}">
                <a16:creationId xmlns:a16="http://schemas.microsoft.com/office/drawing/2014/main" id="{FD50C58F-F40E-EDE2-6040-C20736912AFF}"/>
              </a:ext>
            </a:extLst>
          </p:cNvPr>
          <p:cNvSpPr/>
          <p:nvPr/>
        </p:nvSpPr>
        <p:spPr>
          <a:xfrm rot="5400000">
            <a:off x="5783874" y="-2454478"/>
            <a:ext cx="541642" cy="7329907"/>
          </a:xfrm>
          <a:prstGeom prst="downArrow">
            <a:avLst>
              <a:gd name="adj1" fmla="val 50000"/>
              <a:gd name="adj2" fmla="val 7067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1" name="Down Arrow 10">
            <a:extLst>
              <a:ext uri="{FF2B5EF4-FFF2-40B4-BE49-F238E27FC236}">
                <a16:creationId xmlns:a16="http://schemas.microsoft.com/office/drawing/2014/main" id="{9541AD6B-7880-3E02-BB9C-6F0C831C6A0B}"/>
              </a:ext>
            </a:extLst>
          </p:cNvPr>
          <p:cNvSpPr/>
          <p:nvPr/>
        </p:nvSpPr>
        <p:spPr>
          <a:xfrm rot="16200000">
            <a:off x="5783874" y="-2928586"/>
            <a:ext cx="541642" cy="7329907"/>
          </a:xfrm>
          <a:prstGeom prst="downArrow">
            <a:avLst>
              <a:gd name="adj1" fmla="val 50000"/>
              <a:gd name="adj2" fmla="val 7067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 name="Bent Arrow 2">
            <a:extLst>
              <a:ext uri="{FF2B5EF4-FFF2-40B4-BE49-F238E27FC236}">
                <a16:creationId xmlns:a16="http://schemas.microsoft.com/office/drawing/2014/main" id="{F995E277-7DF4-22D1-45EF-0369711CF6ED}"/>
              </a:ext>
            </a:extLst>
          </p:cNvPr>
          <p:cNvSpPr/>
          <p:nvPr/>
        </p:nvSpPr>
        <p:spPr>
          <a:xfrm rot="16200000">
            <a:off x="1256746" y="1991359"/>
            <a:ext cx="3803203" cy="4060601"/>
          </a:xfrm>
          <a:prstGeom prst="bentArrow">
            <a:avLst>
              <a:gd name="adj1" fmla="val 6641"/>
              <a:gd name="adj2" fmla="val 7171"/>
              <a:gd name="adj3" fmla="val 8837"/>
              <a:gd name="adj4" fmla="val 91163"/>
            </a:avLst>
          </a:prstGeom>
          <a:solidFill>
            <a:schemeClr val="accent1"/>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060" name="Bent Arrow 1059">
            <a:extLst>
              <a:ext uri="{FF2B5EF4-FFF2-40B4-BE49-F238E27FC236}">
                <a16:creationId xmlns:a16="http://schemas.microsoft.com/office/drawing/2014/main" id="{62CA1B52-5FD7-3C4D-A18D-59AD8B735491}"/>
              </a:ext>
            </a:extLst>
          </p:cNvPr>
          <p:cNvSpPr/>
          <p:nvPr/>
        </p:nvSpPr>
        <p:spPr>
          <a:xfrm rot="10800000">
            <a:off x="7003352" y="2032714"/>
            <a:ext cx="3803203" cy="4060601"/>
          </a:xfrm>
          <a:prstGeom prst="bentArrow">
            <a:avLst>
              <a:gd name="adj1" fmla="val 6452"/>
              <a:gd name="adj2" fmla="val 7171"/>
              <a:gd name="adj3" fmla="val 8837"/>
              <a:gd name="adj4" fmla="val 91163"/>
            </a:avLst>
          </a:prstGeom>
          <a:solidFill>
            <a:schemeClr val="accent2"/>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5" name="Title 3">
            <a:extLst>
              <a:ext uri="{FF2B5EF4-FFF2-40B4-BE49-F238E27FC236}">
                <a16:creationId xmlns:a16="http://schemas.microsoft.com/office/drawing/2014/main" id="{9CE9C51F-5995-57D4-7386-243924D2A2A3}"/>
              </a:ext>
            </a:extLst>
          </p:cNvPr>
          <p:cNvSpPr txBox="1">
            <a:spLocks/>
          </p:cNvSpPr>
          <p:nvPr/>
        </p:nvSpPr>
        <p:spPr>
          <a:xfrm>
            <a:off x="4813379" y="2226304"/>
            <a:ext cx="2161130" cy="14754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a:latin typeface="AirbnbCereal_W_Md Med" panose="020B0602020203020204" pitchFamily="34" charset="0"/>
                <a:ea typeface="AirbnbCereal_W_Md Med" panose="020B0602020203020204" pitchFamily="34" charset="0"/>
                <a:cs typeface="AirbnbCereal_W_Md Med" panose="020B0602020203020204" pitchFamily="34" charset="0"/>
              </a:rPr>
              <a:t>Airbnb</a:t>
            </a:r>
            <a:br>
              <a:rPr lang="en-US" sz="3500" b="1">
                <a:latin typeface="AirbnbCereal_W_Md Med" panose="020B0602020203020204" pitchFamily="34" charset="0"/>
                <a:ea typeface="AirbnbCereal_W_Md Med" panose="020B0602020203020204" pitchFamily="34" charset="0"/>
                <a:cs typeface="AirbnbCereal_W_Md Med" panose="020B0602020203020204" pitchFamily="34" charset="0"/>
              </a:rPr>
            </a:br>
            <a:r>
              <a:rPr lang="en-US" sz="3500" b="1">
                <a:latin typeface="AirbnbCereal_W_Md Med" panose="020B0602020203020204" pitchFamily="34" charset="0"/>
                <a:ea typeface="AirbnbCereal_W_Md Med" panose="020B0602020203020204" pitchFamily="34" charset="0"/>
                <a:cs typeface="AirbnbCereal_W_Md Med" panose="020B0602020203020204" pitchFamily="34" charset="0"/>
              </a:rPr>
              <a:t>Platform</a:t>
            </a:r>
          </a:p>
          <a:p>
            <a:pPr algn="ctr"/>
            <a:r>
              <a:rPr lang="en-US" sz="3500" b="1">
                <a:latin typeface="AirbnbCereal_W_Md Med" panose="020B0602020203020204" pitchFamily="34" charset="0"/>
                <a:ea typeface="AirbnbCereal_W_Md Med" panose="020B0602020203020204" pitchFamily="34" charset="0"/>
                <a:cs typeface="AirbnbCereal_W_Md Med" panose="020B0602020203020204" pitchFamily="34" charset="0"/>
              </a:rPr>
              <a:t>Model</a:t>
            </a:r>
          </a:p>
        </p:txBody>
      </p:sp>
      <p:sp>
        <p:nvSpPr>
          <p:cNvPr id="8" name="Oval 7">
            <a:extLst>
              <a:ext uri="{FF2B5EF4-FFF2-40B4-BE49-F238E27FC236}">
                <a16:creationId xmlns:a16="http://schemas.microsoft.com/office/drawing/2014/main" id="{E73D66C8-F290-66BD-F459-818C9887F095}"/>
              </a:ext>
            </a:extLst>
          </p:cNvPr>
          <p:cNvSpPr/>
          <p:nvPr/>
        </p:nvSpPr>
        <p:spPr>
          <a:xfrm>
            <a:off x="619699" y="363954"/>
            <a:ext cx="1620000" cy="1620000"/>
          </a:xfrm>
          <a:prstGeom prst="ellipse">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2" name="Oval 11">
            <a:extLst>
              <a:ext uri="{FF2B5EF4-FFF2-40B4-BE49-F238E27FC236}">
                <a16:creationId xmlns:a16="http://schemas.microsoft.com/office/drawing/2014/main" id="{09D38782-A396-285B-A8FC-E43D353113ED}"/>
              </a:ext>
            </a:extLst>
          </p:cNvPr>
          <p:cNvSpPr/>
          <p:nvPr/>
        </p:nvSpPr>
        <p:spPr>
          <a:xfrm>
            <a:off x="5286000" y="4991905"/>
            <a:ext cx="1620000" cy="162000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6" name="Oval 15">
            <a:extLst>
              <a:ext uri="{FF2B5EF4-FFF2-40B4-BE49-F238E27FC236}">
                <a16:creationId xmlns:a16="http://schemas.microsoft.com/office/drawing/2014/main" id="{B082B5AB-11A3-9AFC-9CED-842FCF072110}"/>
              </a:ext>
            </a:extLst>
          </p:cNvPr>
          <p:cNvSpPr/>
          <p:nvPr/>
        </p:nvSpPr>
        <p:spPr>
          <a:xfrm>
            <a:off x="9850466" y="363954"/>
            <a:ext cx="1620000" cy="1620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8" name="TextBox 17">
            <a:extLst>
              <a:ext uri="{FF2B5EF4-FFF2-40B4-BE49-F238E27FC236}">
                <a16:creationId xmlns:a16="http://schemas.microsoft.com/office/drawing/2014/main" id="{01ADB1E6-EAC1-98D3-E4C4-23B4D97AAD08}"/>
              </a:ext>
            </a:extLst>
          </p:cNvPr>
          <p:cNvSpPr txBox="1"/>
          <p:nvPr/>
        </p:nvSpPr>
        <p:spPr>
          <a:xfrm>
            <a:off x="10293658" y="592302"/>
            <a:ext cx="796853" cy="307777"/>
          </a:xfrm>
          <a:prstGeom prst="rect">
            <a:avLst/>
          </a:prstGeom>
          <a:noFill/>
        </p:spPr>
        <p:txBody>
          <a:bodyPr wrap="square" rtlCol="0">
            <a:spAutoFit/>
          </a:bodyPr>
          <a:lstStyle/>
          <a:p>
            <a:r>
              <a:rPr lang="en-US" sz="1400" b="1" i="1">
                <a:solidFill>
                  <a:schemeClr val="bg1"/>
                </a:solidFill>
                <a:latin typeface="AirbnbCereal_W_Md Med" panose="020B0602020203020204" pitchFamily="34" charset="0"/>
                <a:ea typeface="AirbnbCereal_W_Md Med" panose="020B0602020203020204" pitchFamily="34" charset="0"/>
                <a:cs typeface="AirbnbCereal_W_Md Med" panose="020B0602020203020204" pitchFamily="34" charset="0"/>
              </a:rPr>
              <a:t>Visitor</a:t>
            </a:r>
          </a:p>
        </p:txBody>
      </p:sp>
      <p:sp>
        <p:nvSpPr>
          <p:cNvPr id="21" name="Oval 20">
            <a:extLst>
              <a:ext uri="{FF2B5EF4-FFF2-40B4-BE49-F238E27FC236}">
                <a16:creationId xmlns:a16="http://schemas.microsoft.com/office/drawing/2014/main" id="{DF416E5A-1786-85CF-A2C7-0FABE226D9ED}"/>
              </a:ext>
            </a:extLst>
          </p:cNvPr>
          <p:cNvSpPr/>
          <p:nvPr/>
        </p:nvSpPr>
        <p:spPr>
          <a:xfrm>
            <a:off x="6971559" y="479982"/>
            <a:ext cx="619248" cy="599002"/>
          </a:xfrm>
          <a:prstGeom prst="ellipse">
            <a:avLst/>
          </a:prstGeom>
          <a:solidFill>
            <a:schemeClr val="accent4"/>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3" name="TextBox 22">
            <a:extLst>
              <a:ext uri="{FF2B5EF4-FFF2-40B4-BE49-F238E27FC236}">
                <a16:creationId xmlns:a16="http://schemas.microsoft.com/office/drawing/2014/main" id="{7AA8EB5E-FA02-BCA7-B3DE-0F03FB9C331E}"/>
              </a:ext>
            </a:extLst>
          </p:cNvPr>
          <p:cNvSpPr txBox="1"/>
          <p:nvPr/>
        </p:nvSpPr>
        <p:spPr>
          <a:xfrm>
            <a:off x="6968972" y="238672"/>
            <a:ext cx="616002" cy="307777"/>
          </a:xfrm>
          <a:prstGeom prst="rect">
            <a:avLst/>
          </a:prstGeom>
          <a:noFill/>
        </p:spPr>
        <p:txBody>
          <a:bodyPr wrap="none" rtlCol="0">
            <a:spAutoFit/>
          </a:bodyPr>
          <a:lstStyle/>
          <a:p>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Room</a:t>
            </a:r>
          </a:p>
        </p:txBody>
      </p:sp>
      <p:sp>
        <p:nvSpPr>
          <p:cNvPr id="26" name="Oval 25">
            <a:extLst>
              <a:ext uri="{FF2B5EF4-FFF2-40B4-BE49-F238E27FC236}">
                <a16:creationId xmlns:a16="http://schemas.microsoft.com/office/drawing/2014/main" id="{C8D15FBF-F3E8-6710-BBDF-DCB953B1ECE3}"/>
              </a:ext>
            </a:extLst>
          </p:cNvPr>
          <p:cNvSpPr/>
          <p:nvPr/>
        </p:nvSpPr>
        <p:spPr>
          <a:xfrm>
            <a:off x="4601194" y="962626"/>
            <a:ext cx="619248" cy="599002"/>
          </a:xfrm>
          <a:prstGeom prst="ellipse">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9" name="TextBox 28">
            <a:extLst>
              <a:ext uri="{FF2B5EF4-FFF2-40B4-BE49-F238E27FC236}">
                <a16:creationId xmlns:a16="http://schemas.microsoft.com/office/drawing/2014/main" id="{45BB2F1D-FA57-EB96-DC4B-4361AF290FE2}"/>
              </a:ext>
            </a:extLst>
          </p:cNvPr>
          <p:cNvSpPr txBox="1"/>
          <p:nvPr/>
        </p:nvSpPr>
        <p:spPr>
          <a:xfrm>
            <a:off x="2708202" y="1747144"/>
            <a:ext cx="1113619"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Access to Market</a:t>
            </a:r>
          </a:p>
        </p:txBody>
      </p:sp>
      <p:sp>
        <p:nvSpPr>
          <p:cNvPr id="36" name="TextBox 35">
            <a:extLst>
              <a:ext uri="{FF2B5EF4-FFF2-40B4-BE49-F238E27FC236}">
                <a16:creationId xmlns:a16="http://schemas.microsoft.com/office/drawing/2014/main" id="{59B21441-5787-C951-00AF-A38C803E98D6}"/>
              </a:ext>
            </a:extLst>
          </p:cNvPr>
          <p:cNvSpPr txBox="1"/>
          <p:nvPr/>
        </p:nvSpPr>
        <p:spPr>
          <a:xfrm>
            <a:off x="7973877" y="4565029"/>
            <a:ext cx="1001038" cy="307777"/>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Request</a:t>
            </a:r>
          </a:p>
        </p:txBody>
      </p:sp>
      <p:sp>
        <p:nvSpPr>
          <p:cNvPr id="38" name="Oval 37">
            <a:extLst>
              <a:ext uri="{FF2B5EF4-FFF2-40B4-BE49-F238E27FC236}">
                <a16:creationId xmlns:a16="http://schemas.microsoft.com/office/drawing/2014/main" id="{BA6C6A01-8143-688C-F115-AB47F08190E2}"/>
              </a:ext>
            </a:extLst>
          </p:cNvPr>
          <p:cNvSpPr/>
          <p:nvPr/>
        </p:nvSpPr>
        <p:spPr>
          <a:xfrm>
            <a:off x="8804842" y="5016639"/>
            <a:ext cx="619248" cy="599002"/>
          </a:xfrm>
          <a:prstGeom prst="ellipse">
            <a:avLst/>
          </a:prstGeom>
          <a:solidFill>
            <a:schemeClr val="accent2"/>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1" name="Oval 40">
            <a:extLst>
              <a:ext uri="{FF2B5EF4-FFF2-40B4-BE49-F238E27FC236}">
                <a16:creationId xmlns:a16="http://schemas.microsoft.com/office/drawing/2014/main" id="{7478042A-11D1-41A0-7243-8984E28A530A}"/>
              </a:ext>
            </a:extLst>
          </p:cNvPr>
          <p:cNvSpPr/>
          <p:nvPr/>
        </p:nvSpPr>
        <p:spPr>
          <a:xfrm>
            <a:off x="10311723" y="3139863"/>
            <a:ext cx="619248" cy="599002"/>
          </a:xfrm>
          <a:prstGeom prst="ellipse">
            <a:avLst/>
          </a:prstGeom>
          <a:solidFill>
            <a:schemeClr val="accent2"/>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3" name="TextBox 42">
            <a:extLst>
              <a:ext uri="{FF2B5EF4-FFF2-40B4-BE49-F238E27FC236}">
                <a16:creationId xmlns:a16="http://schemas.microsoft.com/office/drawing/2014/main" id="{427D75A9-86A6-291F-EC85-BA14C762B9B1}"/>
              </a:ext>
            </a:extLst>
          </p:cNvPr>
          <p:cNvSpPr txBox="1"/>
          <p:nvPr/>
        </p:nvSpPr>
        <p:spPr>
          <a:xfrm>
            <a:off x="9314916" y="5175883"/>
            <a:ext cx="1209999"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+6 – 12%</a:t>
            </a:r>
            <a:b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b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Service Fee</a:t>
            </a:r>
          </a:p>
        </p:txBody>
      </p:sp>
      <p:sp>
        <p:nvSpPr>
          <p:cNvPr id="44" name="TextBox 43">
            <a:extLst>
              <a:ext uri="{FF2B5EF4-FFF2-40B4-BE49-F238E27FC236}">
                <a16:creationId xmlns:a16="http://schemas.microsoft.com/office/drawing/2014/main" id="{56D45B72-D333-098D-4DF1-3A8E69EE6FDB}"/>
              </a:ext>
            </a:extLst>
          </p:cNvPr>
          <p:cNvSpPr txBox="1"/>
          <p:nvPr/>
        </p:nvSpPr>
        <p:spPr>
          <a:xfrm>
            <a:off x="10660466" y="2928434"/>
            <a:ext cx="1047511"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Renting </a:t>
            </a:r>
          </a:p>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Fee</a:t>
            </a:r>
          </a:p>
        </p:txBody>
      </p:sp>
      <p:sp>
        <p:nvSpPr>
          <p:cNvPr id="54" name="TextBox 53">
            <a:extLst>
              <a:ext uri="{FF2B5EF4-FFF2-40B4-BE49-F238E27FC236}">
                <a16:creationId xmlns:a16="http://schemas.microsoft.com/office/drawing/2014/main" id="{201E8152-384A-97A7-1F6A-21805DE27CB9}"/>
              </a:ext>
            </a:extLst>
          </p:cNvPr>
          <p:cNvSpPr txBox="1"/>
          <p:nvPr/>
        </p:nvSpPr>
        <p:spPr>
          <a:xfrm>
            <a:off x="3170613" y="4552754"/>
            <a:ext cx="889177"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Profile Data </a:t>
            </a:r>
          </a:p>
        </p:txBody>
      </p:sp>
      <p:sp>
        <p:nvSpPr>
          <p:cNvPr id="58" name="TextBox 57">
            <a:extLst>
              <a:ext uri="{FF2B5EF4-FFF2-40B4-BE49-F238E27FC236}">
                <a16:creationId xmlns:a16="http://schemas.microsoft.com/office/drawing/2014/main" id="{032238BA-64CC-CC68-EEEA-1222F6CD59D9}"/>
              </a:ext>
            </a:extLst>
          </p:cNvPr>
          <p:cNvSpPr txBox="1"/>
          <p:nvPr/>
        </p:nvSpPr>
        <p:spPr>
          <a:xfrm>
            <a:off x="532679" y="4638950"/>
            <a:ext cx="1720878" cy="523220"/>
          </a:xfrm>
          <a:prstGeom prst="rect">
            <a:avLst/>
          </a:prstGeom>
          <a:noFill/>
        </p:spPr>
        <p:txBody>
          <a:bodyPr wrap="square">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Renting Fee</a:t>
            </a:r>
          </a:p>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-3% Service Fee</a:t>
            </a:r>
          </a:p>
        </p:txBody>
      </p:sp>
      <p:pic>
        <p:nvPicPr>
          <p:cNvPr id="59" name="Picture 58">
            <a:extLst>
              <a:ext uri="{FF2B5EF4-FFF2-40B4-BE49-F238E27FC236}">
                <a16:creationId xmlns:a16="http://schemas.microsoft.com/office/drawing/2014/main" id="{C9CE3A69-0F87-FDD3-53D6-81EB01AFC5A6}"/>
              </a:ext>
            </a:extLst>
          </p:cNvPr>
          <p:cNvPicPr>
            <a:picLocks noChangeAspect="1"/>
          </p:cNvPicPr>
          <p:nvPr/>
        </p:nvPicPr>
        <p:blipFill>
          <a:blip r:embed="rId2"/>
          <a:stretch>
            <a:fillRect/>
          </a:stretch>
        </p:blipFill>
        <p:spPr>
          <a:xfrm>
            <a:off x="1165499" y="1015215"/>
            <a:ext cx="603958" cy="603958"/>
          </a:xfrm>
          <a:prstGeom prst="rect">
            <a:avLst/>
          </a:prstGeom>
        </p:spPr>
      </p:pic>
      <p:pic>
        <p:nvPicPr>
          <p:cNvPr id="61" name="Picture 60">
            <a:extLst>
              <a:ext uri="{FF2B5EF4-FFF2-40B4-BE49-F238E27FC236}">
                <a16:creationId xmlns:a16="http://schemas.microsoft.com/office/drawing/2014/main" id="{83DCF071-C6E7-F248-9A17-4F33744E1A5B}"/>
              </a:ext>
            </a:extLst>
          </p:cNvPr>
          <p:cNvPicPr>
            <a:picLocks noChangeAspect="1"/>
          </p:cNvPicPr>
          <p:nvPr/>
        </p:nvPicPr>
        <p:blipFill>
          <a:blip r:embed="rId3"/>
          <a:stretch>
            <a:fillRect/>
          </a:stretch>
        </p:blipFill>
        <p:spPr>
          <a:xfrm>
            <a:off x="10334755" y="920109"/>
            <a:ext cx="714658" cy="714658"/>
          </a:xfrm>
          <a:prstGeom prst="rect">
            <a:avLst/>
          </a:prstGeom>
        </p:spPr>
      </p:pic>
      <p:grpSp>
        <p:nvGrpSpPr>
          <p:cNvPr id="17" name="Group 16">
            <a:extLst>
              <a:ext uri="{FF2B5EF4-FFF2-40B4-BE49-F238E27FC236}">
                <a16:creationId xmlns:a16="http://schemas.microsoft.com/office/drawing/2014/main" id="{BD6A20E3-FDFC-86FC-14AE-25A5EDD8BDD0}"/>
              </a:ext>
            </a:extLst>
          </p:cNvPr>
          <p:cNvGrpSpPr/>
          <p:nvPr/>
        </p:nvGrpSpPr>
        <p:grpSpPr>
          <a:xfrm>
            <a:off x="2761111" y="2251596"/>
            <a:ext cx="619248" cy="599002"/>
            <a:chOff x="5046850" y="2429844"/>
            <a:chExt cx="619248" cy="599002"/>
          </a:xfrm>
        </p:grpSpPr>
        <p:sp>
          <p:nvSpPr>
            <p:cNvPr id="48" name="Oval 47">
              <a:extLst>
                <a:ext uri="{FF2B5EF4-FFF2-40B4-BE49-F238E27FC236}">
                  <a16:creationId xmlns:a16="http://schemas.microsoft.com/office/drawing/2014/main" id="{A87E9C1A-58F5-D591-6AEF-A2BB95956418}"/>
                </a:ext>
              </a:extLst>
            </p:cNvPr>
            <p:cNvSpPr/>
            <p:nvPr/>
          </p:nvSpPr>
          <p:spPr>
            <a:xfrm>
              <a:off x="5046850" y="2429844"/>
              <a:ext cx="619248" cy="599002"/>
            </a:xfrm>
            <a:prstGeom prst="ellipse">
              <a:avLst/>
            </a:prstGeom>
            <a:solidFill>
              <a:schemeClr val="accent1"/>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1027" name="Picture 1026">
              <a:extLst>
                <a:ext uri="{FF2B5EF4-FFF2-40B4-BE49-F238E27FC236}">
                  <a16:creationId xmlns:a16="http://schemas.microsoft.com/office/drawing/2014/main" id="{F55BF783-E2BC-42A9-EE33-39AB5F0034EC}"/>
                </a:ext>
              </a:extLst>
            </p:cNvPr>
            <p:cNvPicPr>
              <a:picLocks noChangeAspect="1"/>
            </p:cNvPicPr>
            <p:nvPr/>
          </p:nvPicPr>
          <p:blipFill>
            <a:blip r:embed="rId4"/>
            <a:stretch>
              <a:fillRect/>
            </a:stretch>
          </p:blipFill>
          <p:spPr>
            <a:xfrm>
              <a:off x="5112567" y="2477131"/>
              <a:ext cx="493117" cy="493117"/>
            </a:xfrm>
            <a:prstGeom prst="rect">
              <a:avLst/>
            </a:prstGeom>
          </p:spPr>
        </p:pic>
      </p:grpSp>
      <p:grpSp>
        <p:nvGrpSpPr>
          <p:cNvPr id="39" name="Group 38">
            <a:extLst>
              <a:ext uri="{FF2B5EF4-FFF2-40B4-BE49-F238E27FC236}">
                <a16:creationId xmlns:a16="http://schemas.microsoft.com/office/drawing/2014/main" id="{849ECAFC-FA0E-1A11-2232-9BF81D6DA6C9}"/>
              </a:ext>
            </a:extLst>
          </p:cNvPr>
          <p:cNvGrpSpPr/>
          <p:nvPr/>
        </p:nvGrpSpPr>
        <p:grpSpPr>
          <a:xfrm>
            <a:off x="3489608" y="3986057"/>
            <a:ext cx="619248" cy="599002"/>
            <a:chOff x="3489608" y="3986057"/>
            <a:chExt cx="619248" cy="599002"/>
          </a:xfrm>
        </p:grpSpPr>
        <p:sp>
          <p:nvSpPr>
            <p:cNvPr id="52" name="Oval 51">
              <a:extLst>
                <a:ext uri="{FF2B5EF4-FFF2-40B4-BE49-F238E27FC236}">
                  <a16:creationId xmlns:a16="http://schemas.microsoft.com/office/drawing/2014/main" id="{7E3DCE07-C9C9-498D-925D-73AA5435CBEE}"/>
                </a:ext>
              </a:extLst>
            </p:cNvPr>
            <p:cNvSpPr/>
            <p:nvPr/>
          </p:nvSpPr>
          <p:spPr>
            <a:xfrm>
              <a:off x="3489608" y="3986057"/>
              <a:ext cx="619248" cy="599002"/>
            </a:xfrm>
            <a:prstGeom prst="ellipse">
              <a:avLst/>
            </a:prstGeom>
            <a:solidFill>
              <a:schemeClr val="accent4"/>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1033" name="Picture 1032">
              <a:extLst>
                <a:ext uri="{FF2B5EF4-FFF2-40B4-BE49-F238E27FC236}">
                  <a16:creationId xmlns:a16="http://schemas.microsoft.com/office/drawing/2014/main" id="{245CFD96-B0B9-54B2-7A76-6229F309D50F}"/>
                </a:ext>
              </a:extLst>
            </p:cNvPr>
            <p:cNvPicPr>
              <a:picLocks noChangeAspect="1"/>
            </p:cNvPicPr>
            <p:nvPr/>
          </p:nvPicPr>
          <p:blipFill>
            <a:blip r:embed="rId5"/>
            <a:stretch>
              <a:fillRect/>
            </a:stretch>
          </p:blipFill>
          <p:spPr>
            <a:xfrm>
              <a:off x="3596571" y="4062806"/>
              <a:ext cx="394863" cy="394863"/>
            </a:xfrm>
            <a:prstGeom prst="rect">
              <a:avLst/>
            </a:prstGeom>
          </p:spPr>
        </p:pic>
      </p:grpSp>
      <p:grpSp>
        <p:nvGrpSpPr>
          <p:cNvPr id="37" name="Group 36">
            <a:extLst>
              <a:ext uri="{FF2B5EF4-FFF2-40B4-BE49-F238E27FC236}">
                <a16:creationId xmlns:a16="http://schemas.microsoft.com/office/drawing/2014/main" id="{AA754BF1-139F-D7B4-9680-C017F73E32E7}"/>
              </a:ext>
            </a:extLst>
          </p:cNvPr>
          <p:cNvGrpSpPr/>
          <p:nvPr/>
        </p:nvGrpSpPr>
        <p:grpSpPr>
          <a:xfrm>
            <a:off x="7834910" y="3986057"/>
            <a:ext cx="619248" cy="599002"/>
            <a:chOff x="8033434" y="2915142"/>
            <a:chExt cx="619248" cy="599002"/>
          </a:xfrm>
        </p:grpSpPr>
        <p:sp>
          <p:nvSpPr>
            <p:cNvPr id="34" name="Oval 33">
              <a:extLst>
                <a:ext uri="{FF2B5EF4-FFF2-40B4-BE49-F238E27FC236}">
                  <a16:creationId xmlns:a16="http://schemas.microsoft.com/office/drawing/2014/main" id="{3A8532E0-7C6A-AB31-CFC3-1F484176BFA6}"/>
                </a:ext>
              </a:extLst>
            </p:cNvPr>
            <p:cNvSpPr/>
            <p:nvPr/>
          </p:nvSpPr>
          <p:spPr>
            <a:xfrm>
              <a:off x="8033434" y="2915142"/>
              <a:ext cx="619248" cy="599002"/>
            </a:xfrm>
            <a:prstGeom prst="ellipse">
              <a:avLst/>
            </a:prstGeom>
            <a:solidFill>
              <a:schemeClr val="accent2"/>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1035" name="Picture 1034">
              <a:extLst>
                <a:ext uri="{FF2B5EF4-FFF2-40B4-BE49-F238E27FC236}">
                  <a16:creationId xmlns:a16="http://schemas.microsoft.com/office/drawing/2014/main" id="{84650563-8218-634C-83C0-0F3C6A1E249F}"/>
                </a:ext>
              </a:extLst>
            </p:cNvPr>
            <p:cNvPicPr>
              <a:picLocks noChangeAspect="1"/>
            </p:cNvPicPr>
            <p:nvPr/>
          </p:nvPicPr>
          <p:blipFill>
            <a:blip r:embed="rId6"/>
            <a:stretch>
              <a:fillRect/>
            </a:stretch>
          </p:blipFill>
          <p:spPr>
            <a:xfrm>
              <a:off x="8184958" y="3050219"/>
              <a:ext cx="321391" cy="321391"/>
            </a:xfrm>
            <a:prstGeom prst="rect">
              <a:avLst/>
            </a:prstGeom>
          </p:spPr>
        </p:pic>
      </p:grpSp>
      <p:pic>
        <p:nvPicPr>
          <p:cNvPr id="1037" name="Picture 1036">
            <a:extLst>
              <a:ext uri="{FF2B5EF4-FFF2-40B4-BE49-F238E27FC236}">
                <a16:creationId xmlns:a16="http://schemas.microsoft.com/office/drawing/2014/main" id="{C7AA441C-0E57-8C87-DD62-DF42F792CABC}"/>
              </a:ext>
            </a:extLst>
          </p:cNvPr>
          <p:cNvPicPr>
            <a:picLocks noChangeAspect="1"/>
          </p:cNvPicPr>
          <p:nvPr/>
        </p:nvPicPr>
        <p:blipFill>
          <a:blip r:embed="rId7"/>
          <a:stretch>
            <a:fillRect/>
          </a:stretch>
        </p:blipFill>
        <p:spPr>
          <a:xfrm>
            <a:off x="8910740" y="5075974"/>
            <a:ext cx="407451" cy="407451"/>
          </a:xfrm>
          <a:prstGeom prst="rect">
            <a:avLst/>
          </a:prstGeom>
        </p:spPr>
      </p:pic>
      <p:pic>
        <p:nvPicPr>
          <p:cNvPr id="1039" name="Picture 1038">
            <a:extLst>
              <a:ext uri="{FF2B5EF4-FFF2-40B4-BE49-F238E27FC236}">
                <a16:creationId xmlns:a16="http://schemas.microsoft.com/office/drawing/2014/main" id="{F23FBAD7-1B79-395E-9B85-57DF01697995}"/>
              </a:ext>
            </a:extLst>
          </p:cNvPr>
          <p:cNvPicPr>
            <a:picLocks noChangeAspect="1"/>
          </p:cNvPicPr>
          <p:nvPr/>
        </p:nvPicPr>
        <p:blipFill>
          <a:blip r:embed="rId7"/>
          <a:stretch>
            <a:fillRect/>
          </a:stretch>
        </p:blipFill>
        <p:spPr>
          <a:xfrm>
            <a:off x="10399108" y="3212205"/>
            <a:ext cx="407451" cy="407451"/>
          </a:xfrm>
          <a:prstGeom prst="rect">
            <a:avLst/>
          </a:prstGeom>
        </p:spPr>
      </p:pic>
      <p:grpSp>
        <p:nvGrpSpPr>
          <p:cNvPr id="7" name="Group 6">
            <a:extLst>
              <a:ext uri="{FF2B5EF4-FFF2-40B4-BE49-F238E27FC236}">
                <a16:creationId xmlns:a16="http://schemas.microsoft.com/office/drawing/2014/main" id="{D9ABFC77-5D5F-B6E9-2E7B-5726E3219A47}"/>
              </a:ext>
            </a:extLst>
          </p:cNvPr>
          <p:cNvGrpSpPr/>
          <p:nvPr/>
        </p:nvGrpSpPr>
        <p:grpSpPr>
          <a:xfrm>
            <a:off x="2010417" y="4435980"/>
            <a:ext cx="619248" cy="599002"/>
            <a:chOff x="1228610" y="4249194"/>
            <a:chExt cx="619248" cy="599002"/>
          </a:xfrm>
        </p:grpSpPr>
        <p:sp>
          <p:nvSpPr>
            <p:cNvPr id="56" name="Oval 55">
              <a:extLst>
                <a:ext uri="{FF2B5EF4-FFF2-40B4-BE49-F238E27FC236}">
                  <a16:creationId xmlns:a16="http://schemas.microsoft.com/office/drawing/2014/main" id="{D54614B9-A055-BDC5-F768-75989E3D61F4}"/>
                </a:ext>
              </a:extLst>
            </p:cNvPr>
            <p:cNvSpPr/>
            <p:nvPr/>
          </p:nvSpPr>
          <p:spPr>
            <a:xfrm>
              <a:off x="1228610" y="4249194"/>
              <a:ext cx="619248" cy="599002"/>
            </a:xfrm>
            <a:prstGeom prst="ellipse">
              <a:avLst/>
            </a:prstGeom>
            <a:solidFill>
              <a:schemeClr val="accent1"/>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1041" name="Picture 1040">
              <a:extLst>
                <a:ext uri="{FF2B5EF4-FFF2-40B4-BE49-F238E27FC236}">
                  <a16:creationId xmlns:a16="http://schemas.microsoft.com/office/drawing/2014/main" id="{8B131215-ACE6-4F0C-F099-3F5B82668461}"/>
                </a:ext>
              </a:extLst>
            </p:cNvPr>
            <p:cNvPicPr>
              <a:picLocks noChangeAspect="1"/>
            </p:cNvPicPr>
            <p:nvPr/>
          </p:nvPicPr>
          <p:blipFill>
            <a:blip r:embed="rId7"/>
            <a:stretch>
              <a:fillRect/>
            </a:stretch>
          </p:blipFill>
          <p:spPr>
            <a:xfrm>
              <a:off x="1334677" y="4322928"/>
              <a:ext cx="412778" cy="412778"/>
            </a:xfrm>
            <a:prstGeom prst="rect">
              <a:avLst/>
            </a:prstGeom>
          </p:spPr>
        </p:pic>
      </p:grpSp>
      <p:pic>
        <p:nvPicPr>
          <p:cNvPr id="1045" name="Picture 1044">
            <a:extLst>
              <a:ext uri="{FF2B5EF4-FFF2-40B4-BE49-F238E27FC236}">
                <a16:creationId xmlns:a16="http://schemas.microsoft.com/office/drawing/2014/main" id="{C25B27B2-CDF9-292E-1FB5-4FC2AF919E7F}"/>
              </a:ext>
            </a:extLst>
          </p:cNvPr>
          <p:cNvPicPr>
            <a:picLocks noChangeAspect="1"/>
          </p:cNvPicPr>
          <p:nvPr/>
        </p:nvPicPr>
        <p:blipFill>
          <a:blip r:embed="rId8"/>
          <a:stretch>
            <a:fillRect/>
          </a:stretch>
        </p:blipFill>
        <p:spPr>
          <a:xfrm>
            <a:off x="4694850" y="1021549"/>
            <a:ext cx="403500" cy="403500"/>
          </a:xfrm>
          <a:prstGeom prst="rect">
            <a:avLst/>
          </a:prstGeom>
        </p:spPr>
      </p:pic>
      <p:pic>
        <p:nvPicPr>
          <p:cNvPr id="6" name="Picture 8">
            <a:extLst>
              <a:ext uri="{FF2B5EF4-FFF2-40B4-BE49-F238E27FC236}">
                <a16:creationId xmlns:a16="http://schemas.microsoft.com/office/drawing/2014/main" id="{5AD77F90-CE50-FB0D-31EE-2AE12FACF6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1405" y="5977672"/>
            <a:ext cx="1568115" cy="8820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4" descr="A white logo on a black background&#10;&#10;Description automatically generated">
            <a:extLst>
              <a:ext uri="{FF2B5EF4-FFF2-40B4-BE49-F238E27FC236}">
                <a16:creationId xmlns:a16="http://schemas.microsoft.com/office/drawing/2014/main" id="{F084F486-802A-6793-8030-ECB3D1A3C25E}"/>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5694667" y="5351433"/>
            <a:ext cx="802348" cy="8023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640544E-726A-0BC2-A29F-531CBB2030AC}"/>
              </a:ext>
            </a:extLst>
          </p:cNvPr>
          <p:cNvPicPr>
            <a:picLocks noChangeAspect="1"/>
          </p:cNvPicPr>
          <p:nvPr/>
        </p:nvPicPr>
        <p:blipFill>
          <a:blip r:embed="rId11"/>
          <a:stretch>
            <a:fillRect/>
          </a:stretch>
        </p:blipFill>
        <p:spPr>
          <a:xfrm>
            <a:off x="7151900" y="599000"/>
            <a:ext cx="330659" cy="330659"/>
          </a:xfrm>
          <a:prstGeom prst="rect">
            <a:avLst/>
          </a:prstGeom>
        </p:spPr>
      </p:pic>
      <p:sp>
        <p:nvSpPr>
          <p:cNvPr id="27" name="TextBox 26">
            <a:extLst>
              <a:ext uri="{FF2B5EF4-FFF2-40B4-BE49-F238E27FC236}">
                <a16:creationId xmlns:a16="http://schemas.microsoft.com/office/drawing/2014/main" id="{27813FC3-2693-14E9-B697-5D0AE95CFAD6}"/>
              </a:ext>
            </a:extLst>
          </p:cNvPr>
          <p:cNvSpPr txBox="1"/>
          <p:nvPr/>
        </p:nvSpPr>
        <p:spPr>
          <a:xfrm>
            <a:off x="7914630" y="1747144"/>
            <a:ext cx="1149336" cy="523220"/>
          </a:xfrm>
          <a:prstGeom prst="rect">
            <a:avLst/>
          </a:prstGeom>
          <a:noFill/>
        </p:spPr>
        <p:txBody>
          <a:bodyPr wrap="square" rtlCol="0">
            <a:spAutoFit/>
          </a:bodyPr>
          <a:lstStyle/>
          <a:p>
            <a:pPr algn="ctr"/>
            <a:r>
              <a:rPr lang="en-US" sz="1400" b="1" i="1">
                <a:latin typeface="AirbnbCereal_W_Md Med" panose="020B0602020203020204" pitchFamily="34" charset="0"/>
                <a:ea typeface="AirbnbCereal_W_Md Med" panose="020B0602020203020204" pitchFamily="34" charset="0"/>
                <a:cs typeface="AirbnbCereal_W_Md Med" panose="020B0602020203020204" pitchFamily="34" charset="0"/>
              </a:rPr>
              <a:t>Access to Market</a:t>
            </a:r>
          </a:p>
        </p:txBody>
      </p:sp>
      <p:grpSp>
        <p:nvGrpSpPr>
          <p:cNvPr id="30" name="Group 29">
            <a:extLst>
              <a:ext uri="{FF2B5EF4-FFF2-40B4-BE49-F238E27FC236}">
                <a16:creationId xmlns:a16="http://schemas.microsoft.com/office/drawing/2014/main" id="{91E23608-927A-1741-213F-1A6DC0020A96}"/>
              </a:ext>
            </a:extLst>
          </p:cNvPr>
          <p:cNvGrpSpPr/>
          <p:nvPr/>
        </p:nvGrpSpPr>
        <p:grpSpPr>
          <a:xfrm>
            <a:off x="8665291" y="2188106"/>
            <a:ext cx="619248" cy="599002"/>
            <a:chOff x="5046850" y="2429844"/>
            <a:chExt cx="619248" cy="599002"/>
          </a:xfrm>
        </p:grpSpPr>
        <p:sp>
          <p:nvSpPr>
            <p:cNvPr id="32" name="Oval 31">
              <a:extLst>
                <a:ext uri="{FF2B5EF4-FFF2-40B4-BE49-F238E27FC236}">
                  <a16:creationId xmlns:a16="http://schemas.microsoft.com/office/drawing/2014/main" id="{4608321E-596B-D7CE-9B2F-3DAE17CF8261}"/>
                </a:ext>
              </a:extLst>
            </p:cNvPr>
            <p:cNvSpPr/>
            <p:nvPr/>
          </p:nvSpPr>
          <p:spPr>
            <a:xfrm>
              <a:off x="5046850" y="2429844"/>
              <a:ext cx="619248" cy="599002"/>
            </a:xfrm>
            <a:prstGeom prst="ellipse">
              <a:avLst/>
            </a:prstGeom>
            <a:solidFill>
              <a:schemeClr val="accent1"/>
            </a:solidFill>
            <a:ln>
              <a:noFill/>
            </a:ln>
            <a:effectLst>
              <a:outerShdw blurRad="50800" dist="38100" algn="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pic>
          <p:nvPicPr>
            <p:cNvPr id="33" name="Picture 32">
              <a:extLst>
                <a:ext uri="{FF2B5EF4-FFF2-40B4-BE49-F238E27FC236}">
                  <a16:creationId xmlns:a16="http://schemas.microsoft.com/office/drawing/2014/main" id="{3CFB2D3D-B383-CEC2-F8B1-313B23535756}"/>
                </a:ext>
              </a:extLst>
            </p:cNvPr>
            <p:cNvPicPr>
              <a:picLocks noChangeAspect="1"/>
            </p:cNvPicPr>
            <p:nvPr/>
          </p:nvPicPr>
          <p:blipFill>
            <a:blip r:embed="rId4"/>
            <a:stretch>
              <a:fillRect/>
            </a:stretch>
          </p:blipFill>
          <p:spPr>
            <a:xfrm>
              <a:off x="5112567" y="2477131"/>
              <a:ext cx="493117" cy="493117"/>
            </a:xfrm>
            <a:prstGeom prst="rect">
              <a:avLst/>
            </a:prstGeom>
          </p:spPr>
        </p:pic>
      </p:grpSp>
      <p:sp>
        <p:nvSpPr>
          <p:cNvPr id="2" name="TextBox 1">
            <a:extLst>
              <a:ext uri="{FF2B5EF4-FFF2-40B4-BE49-F238E27FC236}">
                <a16:creationId xmlns:a16="http://schemas.microsoft.com/office/drawing/2014/main" id="{4C5FACF4-B559-FECA-0253-04D294A1408A}"/>
              </a:ext>
            </a:extLst>
          </p:cNvPr>
          <p:cNvSpPr txBox="1"/>
          <p:nvPr/>
        </p:nvSpPr>
        <p:spPr>
          <a:xfrm>
            <a:off x="1167704" y="600119"/>
            <a:ext cx="603050" cy="307777"/>
          </a:xfrm>
          <a:prstGeom prst="rect">
            <a:avLst/>
          </a:prstGeom>
          <a:noFill/>
        </p:spPr>
        <p:txBody>
          <a:bodyPr wrap="none" rtlCol="0">
            <a:spAutoFit/>
          </a:bodyPr>
          <a:lstStyle/>
          <a:p>
            <a:r>
              <a:rPr lang="en-US" sz="1400" b="1" i="1">
                <a:solidFill>
                  <a:schemeClr val="bg1">
                    <a:lumMod val="9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Host</a:t>
            </a:r>
          </a:p>
        </p:txBody>
      </p:sp>
    </p:spTree>
    <p:extLst>
      <p:ext uri="{BB962C8B-B14F-4D97-AF65-F5344CB8AC3E}">
        <p14:creationId xmlns:p14="http://schemas.microsoft.com/office/powerpoint/2010/main" val="13300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2740F5-0762-E8BB-74BB-33EB622BB44E}"/>
              </a:ext>
            </a:extLst>
          </p:cNvPr>
          <p:cNvPicPr>
            <a:picLocks noChangeAspect="1"/>
          </p:cNvPicPr>
          <p:nvPr/>
        </p:nvPicPr>
        <p:blipFill rotWithShape="1">
          <a:blip r:embed="rId2">
            <a:alphaModFix amt="20000"/>
          </a:blip>
          <a:srcRect l="5451" t="2905" r="8289" b="3299"/>
          <a:stretch/>
        </p:blipFill>
        <p:spPr>
          <a:xfrm>
            <a:off x="6614534" y="-1"/>
            <a:ext cx="5577466" cy="6883843"/>
          </a:xfrm>
          <a:prstGeom prst="rect">
            <a:avLst/>
          </a:prstGeom>
          <a:solidFill>
            <a:schemeClr val="accent1">
              <a:alpha val="28000"/>
            </a:schemeClr>
          </a:solidFill>
        </p:spPr>
      </p:pic>
      <p:sp>
        <p:nvSpPr>
          <p:cNvPr id="5" name="Rectangle 4">
            <a:extLst>
              <a:ext uri="{FF2B5EF4-FFF2-40B4-BE49-F238E27FC236}">
                <a16:creationId xmlns:a16="http://schemas.microsoft.com/office/drawing/2014/main" id="{BB3BA76C-3352-727E-040C-EA31C7945096}"/>
              </a:ext>
            </a:extLst>
          </p:cNvPr>
          <p:cNvSpPr/>
          <p:nvPr/>
        </p:nvSpPr>
        <p:spPr>
          <a:xfrm>
            <a:off x="-1" y="831037"/>
            <a:ext cx="12192000" cy="1365626"/>
          </a:xfrm>
          <a:prstGeom prst="rect">
            <a:avLst/>
          </a:prstGeom>
          <a:solidFill>
            <a:srgbClr val="FF3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18F204-26B6-D245-40CB-C3322AB4C4FE}"/>
              </a:ext>
            </a:extLst>
          </p:cNvPr>
          <p:cNvSpPr txBox="1"/>
          <p:nvPr/>
        </p:nvSpPr>
        <p:spPr>
          <a:xfrm>
            <a:off x="252246" y="975995"/>
            <a:ext cx="11939753" cy="1015663"/>
          </a:xfrm>
          <a:prstGeom prst="rect">
            <a:avLst/>
          </a:prstGeom>
          <a:noFill/>
        </p:spPr>
        <p:txBody>
          <a:bodyPr wrap="square">
            <a:spAutoFit/>
          </a:bodyPr>
          <a:lstStyle/>
          <a:p>
            <a:r>
              <a:rPr lang="en-IN" sz="2000">
                <a:solidFill>
                  <a:schemeClr val="bg1"/>
                </a:solidFill>
                <a:latin typeface="AirbnbCereal_W_Md Med" panose="020B0602020203020204" pitchFamily="34" charset="0"/>
                <a:ea typeface="AirbnbCereal_W_Md Med" panose="020B0602020203020204" pitchFamily="34" charset="0"/>
                <a:cs typeface="AirbnbCereal_W_Md Med" panose="020B0602020203020204" pitchFamily="34" charset="0"/>
              </a:rPr>
              <a:t>A thorough analysis utilizing predictive models to project revenue for Airbnb superhost and host  listings, offering actionable insights that highlight the benefits of achieving superhost status and delineating the pathway to becoming a superhost in the dynamic Airbnb marketplace</a:t>
            </a:r>
            <a:endParaRPr lang="en-US" sz="2000">
              <a:solidFill>
                <a:schemeClr val="bg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 name="Title 3">
            <a:extLst>
              <a:ext uri="{FF2B5EF4-FFF2-40B4-BE49-F238E27FC236}">
                <a16:creationId xmlns:a16="http://schemas.microsoft.com/office/drawing/2014/main" id="{D8E01108-B219-C42E-61C5-50BAE48D3764}"/>
              </a:ext>
            </a:extLst>
          </p:cNvPr>
          <p:cNvSpPr txBox="1">
            <a:spLocks/>
          </p:cNvSpPr>
          <p:nvPr/>
        </p:nvSpPr>
        <p:spPr>
          <a:xfrm>
            <a:off x="252245" y="140869"/>
            <a:ext cx="5222277" cy="835126"/>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Problem Statement </a:t>
            </a:r>
          </a:p>
        </p:txBody>
      </p:sp>
      <p:sp>
        <p:nvSpPr>
          <p:cNvPr id="11" name="TextBox 10">
            <a:extLst>
              <a:ext uri="{FF2B5EF4-FFF2-40B4-BE49-F238E27FC236}">
                <a16:creationId xmlns:a16="http://schemas.microsoft.com/office/drawing/2014/main" id="{03BE46FC-EB5A-99D4-98E3-1BB457632972}"/>
              </a:ext>
            </a:extLst>
          </p:cNvPr>
          <p:cNvSpPr txBox="1"/>
          <p:nvPr/>
        </p:nvSpPr>
        <p:spPr>
          <a:xfrm>
            <a:off x="252246" y="5626853"/>
            <a:ext cx="4519449" cy="800219"/>
          </a:xfrm>
          <a:prstGeom prst="rect">
            <a:avLst/>
          </a:prstGeom>
          <a:noFill/>
        </p:spPr>
        <p:txBody>
          <a:bodyPr wrap="square">
            <a:spAutoFit/>
          </a:bodyPr>
          <a:lstStyle/>
          <a:p>
            <a:r>
              <a:rPr lang="en-IN" b="1"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Technology Integration in Hospitality</a:t>
            </a:r>
          </a:p>
          <a:p>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Highlights the need for tech and data analytics in improving personal and small hospitality businesses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3" name="TextBox 12">
            <a:extLst>
              <a:ext uri="{FF2B5EF4-FFF2-40B4-BE49-F238E27FC236}">
                <a16:creationId xmlns:a16="http://schemas.microsoft.com/office/drawing/2014/main" id="{42C1193D-A521-BF5B-EDFF-3B7EB3DCD6CD}"/>
              </a:ext>
            </a:extLst>
          </p:cNvPr>
          <p:cNvSpPr txBox="1"/>
          <p:nvPr/>
        </p:nvSpPr>
        <p:spPr>
          <a:xfrm>
            <a:off x="252247" y="2558102"/>
            <a:ext cx="4519449" cy="800219"/>
          </a:xfrm>
          <a:prstGeom prst="rect">
            <a:avLst/>
          </a:prstGeom>
          <a:noFill/>
        </p:spPr>
        <p:txBody>
          <a:bodyPr wrap="square">
            <a:spAutoFit/>
          </a:bodyPr>
          <a:lstStyle/>
          <a:p>
            <a:r>
              <a:rPr lang="en-IN" b="1"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Growing Airbnb Market</a:t>
            </a:r>
            <a:endParaRPr lang="en-IN">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Understanding Airbnb's revenue and superhost dynamics is key to host competitiveness and profit</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5" name="TextBox 14">
            <a:extLst>
              <a:ext uri="{FF2B5EF4-FFF2-40B4-BE49-F238E27FC236}">
                <a16:creationId xmlns:a16="http://schemas.microsoft.com/office/drawing/2014/main" id="{BDD43BA7-2C5E-96DF-4BE6-7D58F6F92439}"/>
              </a:ext>
            </a:extLst>
          </p:cNvPr>
          <p:cNvSpPr txBox="1"/>
          <p:nvPr/>
        </p:nvSpPr>
        <p:spPr>
          <a:xfrm>
            <a:off x="252247" y="3581019"/>
            <a:ext cx="4414345" cy="800219"/>
          </a:xfrm>
          <a:prstGeom prst="rect">
            <a:avLst/>
          </a:prstGeom>
          <a:noFill/>
        </p:spPr>
        <p:txBody>
          <a:bodyPr wrap="square">
            <a:spAutoFit/>
          </a:bodyPr>
          <a:lstStyle/>
          <a:p>
            <a:r>
              <a:rPr lang="en-IN" b="1"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Host Differentiation</a:t>
            </a:r>
            <a:r>
              <a:rPr lang="en-IN" b="0"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Differentiating </a:t>
            </a:r>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superhost experiences, guiding hosts on where to enhance and invest</a:t>
            </a:r>
            <a:endParaRPr lang="en-US">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7" name="TextBox 16">
            <a:extLst>
              <a:ext uri="{FF2B5EF4-FFF2-40B4-BE49-F238E27FC236}">
                <a16:creationId xmlns:a16="http://schemas.microsoft.com/office/drawing/2014/main" id="{3E7A0613-0A57-D45C-83D5-CDB309CC8C93}"/>
              </a:ext>
            </a:extLst>
          </p:cNvPr>
          <p:cNvSpPr txBox="1"/>
          <p:nvPr/>
        </p:nvSpPr>
        <p:spPr>
          <a:xfrm>
            <a:off x="252247" y="4603936"/>
            <a:ext cx="4414344" cy="800219"/>
          </a:xfrm>
          <a:prstGeom prst="rect">
            <a:avLst/>
          </a:prstGeom>
          <a:noFill/>
        </p:spPr>
        <p:txBody>
          <a:bodyPr wrap="square">
            <a:spAutoFit/>
          </a:bodyPr>
          <a:lstStyle/>
          <a:p>
            <a:r>
              <a:rPr lang="en-IN" b="1"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Adapting to Consumer Preferences</a:t>
            </a:r>
            <a:r>
              <a:rPr lang="en-IN" b="0" i="0">
                <a:solidFill>
                  <a:schemeClr val="accent1"/>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Aligning host offerings with changing trends, boosting guest satisfaction and revenue</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nvGrpSpPr>
          <p:cNvPr id="44" name="Group 43">
            <a:extLst>
              <a:ext uri="{FF2B5EF4-FFF2-40B4-BE49-F238E27FC236}">
                <a16:creationId xmlns:a16="http://schemas.microsoft.com/office/drawing/2014/main" id="{942A7AD7-658A-FDFB-4CD9-D614E02A85D5}"/>
              </a:ext>
            </a:extLst>
          </p:cNvPr>
          <p:cNvGrpSpPr/>
          <p:nvPr/>
        </p:nvGrpSpPr>
        <p:grpSpPr>
          <a:xfrm>
            <a:off x="6817910" y="2586634"/>
            <a:ext cx="2215573" cy="752933"/>
            <a:chOff x="5604124" y="2844225"/>
            <a:chExt cx="2215573" cy="752933"/>
          </a:xfrm>
        </p:grpSpPr>
        <p:sp>
          <p:nvSpPr>
            <p:cNvPr id="19" name="TextBox 18">
              <a:extLst>
                <a:ext uri="{FF2B5EF4-FFF2-40B4-BE49-F238E27FC236}">
                  <a16:creationId xmlns:a16="http://schemas.microsoft.com/office/drawing/2014/main" id="{5F918FD4-A112-FF18-DF44-3457DB956E50}"/>
                </a:ext>
              </a:extLst>
            </p:cNvPr>
            <p:cNvSpPr txBox="1"/>
            <p:nvPr/>
          </p:nvSpPr>
          <p:spPr>
            <a:xfrm>
              <a:off x="5604124" y="3289381"/>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Airbnb Host IDs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9" name="TextBox 28">
              <a:extLst>
                <a:ext uri="{FF2B5EF4-FFF2-40B4-BE49-F238E27FC236}">
                  <a16:creationId xmlns:a16="http://schemas.microsoft.com/office/drawing/2014/main" id="{885A84FC-0360-D514-38E7-F54D2C266FC7}"/>
                </a:ext>
              </a:extLst>
            </p:cNvPr>
            <p:cNvSpPr txBox="1"/>
            <p:nvPr/>
          </p:nvSpPr>
          <p:spPr>
            <a:xfrm>
              <a:off x="5604124" y="2844225"/>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13689</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45" name="Group 44">
            <a:extLst>
              <a:ext uri="{FF2B5EF4-FFF2-40B4-BE49-F238E27FC236}">
                <a16:creationId xmlns:a16="http://schemas.microsoft.com/office/drawing/2014/main" id="{4E540683-E409-1504-7825-A61B8EAE39C7}"/>
              </a:ext>
            </a:extLst>
          </p:cNvPr>
          <p:cNvGrpSpPr/>
          <p:nvPr/>
        </p:nvGrpSpPr>
        <p:grpSpPr>
          <a:xfrm>
            <a:off x="9671470" y="2583329"/>
            <a:ext cx="2215573" cy="752933"/>
            <a:chOff x="8457683" y="2837886"/>
            <a:chExt cx="2215573" cy="752933"/>
          </a:xfrm>
        </p:grpSpPr>
        <p:sp>
          <p:nvSpPr>
            <p:cNvPr id="30" name="TextBox 29">
              <a:extLst>
                <a:ext uri="{FF2B5EF4-FFF2-40B4-BE49-F238E27FC236}">
                  <a16:creationId xmlns:a16="http://schemas.microsoft.com/office/drawing/2014/main" id="{EA859BBD-9F44-367B-FC4E-5D54745648BB}"/>
                </a:ext>
              </a:extLst>
            </p:cNvPr>
            <p:cNvSpPr txBox="1"/>
            <p:nvPr/>
          </p:nvSpPr>
          <p:spPr>
            <a:xfrm>
              <a:off x="8457683" y="3283042"/>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Census Tracts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1" name="TextBox 30">
              <a:extLst>
                <a:ext uri="{FF2B5EF4-FFF2-40B4-BE49-F238E27FC236}">
                  <a16:creationId xmlns:a16="http://schemas.microsoft.com/office/drawing/2014/main" id="{2493886E-9749-0199-2541-8D475112037B}"/>
                </a:ext>
              </a:extLst>
            </p:cNvPr>
            <p:cNvSpPr txBox="1"/>
            <p:nvPr/>
          </p:nvSpPr>
          <p:spPr>
            <a:xfrm>
              <a:off x="8457683" y="2837886"/>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725</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46" name="Group 45">
            <a:extLst>
              <a:ext uri="{FF2B5EF4-FFF2-40B4-BE49-F238E27FC236}">
                <a16:creationId xmlns:a16="http://schemas.microsoft.com/office/drawing/2014/main" id="{15CB558E-4206-06CA-DA7E-86490A1ABE3E}"/>
              </a:ext>
            </a:extLst>
          </p:cNvPr>
          <p:cNvGrpSpPr/>
          <p:nvPr/>
        </p:nvGrpSpPr>
        <p:grpSpPr>
          <a:xfrm>
            <a:off x="6817914" y="3611360"/>
            <a:ext cx="2551901" cy="752933"/>
            <a:chOff x="5604127" y="3732351"/>
            <a:chExt cx="2551901" cy="752933"/>
          </a:xfrm>
        </p:grpSpPr>
        <p:sp>
          <p:nvSpPr>
            <p:cNvPr id="32" name="TextBox 31">
              <a:extLst>
                <a:ext uri="{FF2B5EF4-FFF2-40B4-BE49-F238E27FC236}">
                  <a16:creationId xmlns:a16="http://schemas.microsoft.com/office/drawing/2014/main" id="{95B124C9-6373-AD5F-16F6-4CFDADEBE85D}"/>
                </a:ext>
              </a:extLst>
            </p:cNvPr>
            <p:cNvSpPr txBox="1"/>
            <p:nvPr/>
          </p:nvSpPr>
          <p:spPr>
            <a:xfrm>
              <a:off x="5604127" y="4177507"/>
              <a:ext cx="2551901"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Airbnb Property IDs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3" name="TextBox 32">
              <a:extLst>
                <a:ext uri="{FF2B5EF4-FFF2-40B4-BE49-F238E27FC236}">
                  <a16:creationId xmlns:a16="http://schemas.microsoft.com/office/drawing/2014/main" id="{2BA655BD-605C-3DE2-F261-8F3FB9948AA7}"/>
                </a:ext>
              </a:extLst>
            </p:cNvPr>
            <p:cNvSpPr txBox="1"/>
            <p:nvPr/>
          </p:nvSpPr>
          <p:spPr>
            <a:xfrm>
              <a:off x="5604127" y="3732351"/>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25845</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48" name="Group 47">
            <a:extLst>
              <a:ext uri="{FF2B5EF4-FFF2-40B4-BE49-F238E27FC236}">
                <a16:creationId xmlns:a16="http://schemas.microsoft.com/office/drawing/2014/main" id="{B32FE012-5A4B-4EAC-8BD2-2C3C1EE1369C}"/>
              </a:ext>
            </a:extLst>
          </p:cNvPr>
          <p:cNvGrpSpPr/>
          <p:nvPr/>
        </p:nvGrpSpPr>
        <p:grpSpPr>
          <a:xfrm>
            <a:off x="9671473" y="3609157"/>
            <a:ext cx="2215573" cy="752933"/>
            <a:chOff x="8457686" y="3726012"/>
            <a:chExt cx="2215573" cy="752933"/>
          </a:xfrm>
        </p:grpSpPr>
        <p:sp>
          <p:nvSpPr>
            <p:cNvPr id="34" name="TextBox 33">
              <a:extLst>
                <a:ext uri="{FF2B5EF4-FFF2-40B4-BE49-F238E27FC236}">
                  <a16:creationId xmlns:a16="http://schemas.microsoft.com/office/drawing/2014/main" id="{A9648018-BB00-71A7-2C7E-5DB37DBFBE75}"/>
                </a:ext>
              </a:extLst>
            </p:cNvPr>
            <p:cNvSpPr txBox="1"/>
            <p:nvPr/>
          </p:nvSpPr>
          <p:spPr>
            <a:xfrm>
              <a:off x="8457686" y="4171168"/>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Property Type</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5" name="TextBox 34">
              <a:extLst>
                <a:ext uri="{FF2B5EF4-FFF2-40B4-BE49-F238E27FC236}">
                  <a16:creationId xmlns:a16="http://schemas.microsoft.com/office/drawing/2014/main" id="{0ADEFBAC-753D-808B-32C1-55307C629E0F}"/>
                </a:ext>
              </a:extLst>
            </p:cNvPr>
            <p:cNvSpPr txBox="1"/>
            <p:nvPr/>
          </p:nvSpPr>
          <p:spPr>
            <a:xfrm>
              <a:off x="8457686" y="3726012"/>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74</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49" name="Group 48">
            <a:extLst>
              <a:ext uri="{FF2B5EF4-FFF2-40B4-BE49-F238E27FC236}">
                <a16:creationId xmlns:a16="http://schemas.microsoft.com/office/drawing/2014/main" id="{0846AE48-78EF-D9DF-44B2-567078571F63}"/>
              </a:ext>
            </a:extLst>
          </p:cNvPr>
          <p:cNvGrpSpPr/>
          <p:nvPr/>
        </p:nvGrpSpPr>
        <p:grpSpPr>
          <a:xfrm>
            <a:off x="6817911" y="4636086"/>
            <a:ext cx="2215573" cy="752933"/>
            <a:chOff x="5604124" y="4600170"/>
            <a:chExt cx="2215573" cy="752933"/>
          </a:xfrm>
        </p:grpSpPr>
        <p:sp>
          <p:nvSpPr>
            <p:cNvPr id="36" name="TextBox 35">
              <a:extLst>
                <a:ext uri="{FF2B5EF4-FFF2-40B4-BE49-F238E27FC236}">
                  <a16:creationId xmlns:a16="http://schemas.microsoft.com/office/drawing/2014/main" id="{8BF2C5A5-0D49-5F09-BF82-B75A2A041873}"/>
                </a:ext>
              </a:extLst>
            </p:cNvPr>
            <p:cNvSpPr txBox="1"/>
            <p:nvPr/>
          </p:nvSpPr>
          <p:spPr>
            <a:xfrm>
              <a:off x="5604124" y="5045326"/>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Listing Types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7" name="TextBox 36">
              <a:extLst>
                <a:ext uri="{FF2B5EF4-FFF2-40B4-BE49-F238E27FC236}">
                  <a16:creationId xmlns:a16="http://schemas.microsoft.com/office/drawing/2014/main" id="{EC2E09D5-FACE-C5C1-CE2F-1036AA1C1CB2}"/>
                </a:ext>
              </a:extLst>
            </p:cNvPr>
            <p:cNvSpPr txBox="1"/>
            <p:nvPr/>
          </p:nvSpPr>
          <p:spPr>
            <a:xfrm>
              <a:off x="5604124" y="4600170"/>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4</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50" name="Group 49">
            <a:extLst>
              <a:ext uri="{FF2B5EF4-FFF2-40B4-BE49-F238E27FC236}">
                <a16:creationId xmlns:a16="http://schemas.microsoft.com/office/drawing/2014/main" id="{C66EBFA4-7B14-4A12-9552-C265A223BF5D}"/>
              </a:ext>
            </a:extLst>
          </p:cNvPr>
          <p:cNvGrpSpPr/>
          <p:nvPr/>
        </p:nvGrpSpPr>
        <p:grpSpPr>
          <a:xfrm>
            <a:off x="9671470" y="4634985"/>
            <a:ext cx="2215573" cy="752933"/>
            <a:chOff x="8457683" y="4593831"/>
            <a:chExt cx="2215573" cy="752933"/>
          </a:xfrm>
        </p:grpSpPr>
        <p:sp>
          <p:nvSpPr>
            <p:cNvPr id="38" name="TextBox 37">
              <a:extLst>
                <a:ext uri="{FF2B5EF4-FFF2-40B4-BE49-F238E27FC236}">
                  <a16:creationId xmlns:a16="http://schemas.microsoft.com/office/drawing/2014/main" id="{45D21944-C332-317C-4D6C-32D53EA6342A}"/>
                </a:ext>
              </a:extLst>
            </p:cNvPr>
            <p:cNvSpPr txBox="1"/>
            <p:nvPr/>
          </p:nvSpPr>
          <p:spPr>
            <a:xfrm>
              <a:off x="8457683" y="5038987"/>
              <a:ext cx="2215573"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Unique Zipcodes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9" name="TextBox 38">
              <a:extLst>
                <a:ext uri="{FF2B5EF4-FFF2-40B4-BE49-F238E27FC236}">
                  <a16:creationId xmlns:a16="http://schemas.microsoft.com/office/drawing/2014/main" id="{10F92E7E-023C-BE60-DDBE-722BA3F911CB}"/>
                </a:ext>
              </a:extLst>
            </p:cNvPr>
            <p:cNvSpPr txBox="1"/>
            <p:nvPr/>
          </p:nvSpPr>
          <p:spPr>
            <a:xfrm>
              <a:off x="8457683" y="4593831"/>
              <a:ext cx="1456187"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56</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51" name="Group 50">
            <a:extLst>
              <a:ext uri="{FF2B5EF4-FFF2-40B4-BE49-F238E27FC236}">
                <a16:creationId xmlns:a16="http://schemas.microsoft.com/office/drawing/2014/main" id="{4D984267-0E54-3B6B-F251-536B70338D5C}"/>
              </a:ext>
            </a:extLst>
          </p:cNvPr>
          <p:cNvGrpSpPr/>
          <p:nvPr/>
        </p:nvGrpSpPr>
        <p:grpSpPr>
          <a:xfrm>
            <a:off x="6817910" y="5660813"/>
            <a:ext cx="2551901" cy="752933"/>
            <a:chOff x="5604127" y="5488296"/>
            <a:chExt cx="2551901" cy="752933"/>
          </a:xfrm>
        </p:grpSpPr>
        <p:sp>
          <p:nvSpPr>
            <p:cNvPr id="40" name="TextBox 39">
              <a:extLst>
                <a:ext uri="{FF2B5EF4-FFF2-40B4-BE49-F238E27FC236}">
                  <a16:creationId xmlns:a16="http://schemas.microsoft.com/office/drawing/2014/main" id="{5001D884-60BA-B012-9396-06A22A9004B1}"/>
                </a:ext>
              </a:extLst>
            </p:cNvPr>
            <p:cNvSpPr txBox="1"/>
            <p:nvPr/>
          </p:nvSpPr>
          <p:spPr>
            <a:xfrm>
              <a:off x="5604127" y="5933452"/>
              <a:ext cx="2551901"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Total Pop. In Census Tracts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1" name="TextBox 40">
              <a:extLst>
                <a:ext uri="{FF2B5EF4-FFF2-40B4-BE49-F238E27FC236}">
                  <a16:creationId xmlns:a16="http://schemas.microsoft.com/office/drawing/2014/main" id="{1941034D-D0B4-ECB9-A01E-E6F63FE5D8EA}"/>
                </a:ext>
              </a:extLst>
            </p:cNvPr>
            <p:cNvSpPr txBox="1"/>
            <p:nvPr/>
          </p:nvSpPr>
          <p:spPr>
            <a:xfrm>
              <a:off x="5604127" y="5488296"/>
              <a:ext cx="2415266"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518639119</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grpSp>
        <p:nvGrpSpPr>
          <p:cNvPr id="52" name="Group 51">
            <a:extLst>
              <a:ext uri="{FF2B5EF4-FFF2-40B4-BE49-F238E27FC236}">
                <a16:creationId xmlns:a16="http://schemas.microsoft.com/office/drawing/2014/main" id="{EF26A16B-D397-9C8D-4713-B507591956A6}"/>
              </a:ext>
            </a:extLst>
          </p:cNvPr>
          <p:cNvGrpSpPr/>
          <p:nvPr/>
        </p:nvGrpSpPr>
        <p:grpSpPr>
          <a:xfrm>
            <a:off x="9671472" y="5660813"/>
            <a:ext cx="3219307" cy="752933"/>
            <a:chOff x="8457685" y="5481957"/>
            <a:chExt cx="3219307" cy="752933"/>
          </a:xfrm>
        </p:grpSpPr>
        <p:sp>
          <p:nvSpPr>
            <p:cNvPr id="42" name="TextBox 41">
              <a:extLst>
                <a:ext uri="{FF2B5EF4-FFF2-40B4-BE49-F238E27FC236}">
                  <a16:creationId xmlns:a16="http://schemas.microsoft.com/office/drawing/2014/main" id="{FD62272D-2742-03D9-11DA-D620518EC266}"/>
                </a:ext>
              </a:extLst>
            </p:cNvPr>
            <p:cNvSpPr txBox="1"/>
            <p:nvPr/>
          </p:nvSpPr>
          <p:spPr>
            <a:xfrm>
              <a:off x="8457685" y="5927113"/>
              <a:ext cx="3219307" cy="307777"/>
            </a:xfrm>
            <a:prstGeom prst="rect">
              <a:avLst/>
            </a:prstGeom>
            <a:noFill/>
          </p:spPr>
          <p:txBody>
            <a:bodyPr wrap="square">
              <a:spAutoFit/>
            </a:bodyPr>
            <a:lstStyle/>
            <a:p>
              <a:r>
                <a:rPr lang="en-IN"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Total Rev. of Census tracts</a:t>
              </a:r>
              <a:endParaRPr lang="en-US" sz="14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43" name="TextBox 42">
              <a:extLst>
                <a:ext uri="{FF2B5EF4-FFF2-40B4-BE49-F238E27FC236}">
                  <a16:creationId xmlns:a16="http://schemas.microsoft.com/office/drawing/2014/main" id="{0FC6F422-0B8D-1723-187E-F580126BF278}"/>
                </a:ext>
              </a:extLst>
            </p:cNvPr>
            <p:cNvSpPr txBox="1"/>
            <p:nvPr/>
          </p:nvSpPr>
          <p:spPr>
            <a:xfrm>
              <a:off x="8457686" y="5481957"/>
              <a:ext cx="2415266" cy="584775"/>
            </a:xfrm>
            <a:prstGeom prst="rect">
              <a:avLst/>
            </a:prstGeom>
            <a:noFill/>
            <a:effectLst>
              <a:outerShdw blurRad="254000" dist="25400" dir="5400000" algn="ctr" rotWithShape="0">
                <a:srgbClr val="000000">
                  <a:alpha val="4000"/>
                </a:srgbClr>
              </a:outerShdw>
            </a:effectLst>
          </p:spPr>
          <p:txBody>
            <a:bodyPr wrap="square">
              <a:spAutoFit/>
            </a:bodyPr>
            <a:lstStyle/>
            <a:p>
              <a:r>
                <a:rPr lang="en-IN"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271025271</a:t>
              </a:r>
              <a:endParaRPr lang="en-US" sz="32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grpSp>
    </p:spTree>
    <p:extLst>
      <p:ext uri="{BB962C8B-B14F-4D97-AF65-F5344CB8AC3E}">
        <p14:creationId xmlns:p14="http://schemas.microsoft.com/office/powerpoint/2010/main" val="377172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7000">
              <a:schemeClr val="accent4">
                <a:lumMod val="20000"/>
                <a:lumOff val="80000"/>
              </a:schemeClr>
            </a:gs>
            <a:gs pos="50000">
              <a:schemeClr val="accent2">
                <a:lumMod val="20000"/>
                <a:lumOff val="80000"/>
              </a:schemeClr>
            </a:gs>
            <a:gs pos="85000">
              <a:schemeClr val="accent1">
                <a:lumMod val="20000"/>
                <a:lumOff val="80000"/>
              </a:schemeClr>
            </a:gs>
          </a:gsLst>
          <a:lin ang="21594000" scaled="0"/>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F7FA6AA-6A37-1A9B-7742-563F1E26CBAC}"/>
              </a:ext>
            </a:extLst>
          </p:cNvPr>
          <p:cNvSpPr txBox="1"/>
          <p:nvPr/>
        </p:nvSpPr>
        <p:spPr>
          <a:xfrm>
            <a:off x="8357983" y="5178990"/>
            <a:ext cx="3317825" cy="677108"/>
          </a:xfrm>
          <a:prstGeom prst="rect">
            <a:avLst/>
          </a:prstGeom>
          <a:noFill/>
        </p:spPr>
        <p:txBody>
          <a:bodyPr wrap="square">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Targeted Tech Adoption</a:t>
            </a:r>
          </a:p>
          <a:p>
            <a:r>
              <a:rPr lang="en-IN" sz="12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Data-driven insights ensure hosts adopt tech that best boosts their listings</a:t>
            </a:r>
          </a:p>
        </p:txBody>
      </p:sp>
      <p:sp>
        <p:nvSpPr>
          <p:cNvPr id="14" name="TextBox 13">
            <a:extLst>
              <a:ext uri="{FF2B5EF4-FFF2-40B4-BE49-F238E27FC236}">
                <a16:creationId xmlns:a16="http://schemas.microsoft.com/office/drawing/2014/main" id="{D33E61BB-07C9-3416-0048-AD4C9E567328}"/>
              </a:ext>
            </a:extLst>
          </p:cNvPr>
          <p:cNvSpPr txBox="1"/>
          <p:nvPr/>
        </p:nvSpPr>
        <p:spPr>
          <a:xfrm>
            <a:off x="1196803" y="5178990"/>
            <a:ext cx="2256431" cy="677108"/>
          </a:xfrm>
          <a:prstGeom prst="rect">
            <a:avLst/>
          </a:prstGeom>
          <a:noFill/>
        </p:spPr>
        <p:txBody>
          <a:bodyPr wrap="square">
            <a:spAutoFit/>
          </a:bodyPr>
          <a:lstStyle/>
          <a:p>
            <a:pPr algn="r"/>
            <a:r>
              <a:rPr lang="en-IN" sz="1400" b="1"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Tech Optimization</a:t>
            </a:r>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pPr algn="r"/>
            <a:r>
              <a:rPr lang="en-IN" sz="12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Incomplete use of available tech limits listing potential</a:t>
            </a:r>
            <a:endPar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6" name="TextBox 15">
            <a:extLst>
              <a:ext uri="{FF2B5EF4-FFF2-40B4-BE49-F238E27FC236}">
                <a16:creationId xmlns:a16="http://schemas.microsoft.com/office/drawing/2014/main" id="{D0D7969A-2237-09DB-3ADA-CA8E45C8F79B}"/>
              </a:ext>
            </a:extLst>
          </p:cNvPr>
          <p:cNvSpPr txBox="1"/>
          <p:nvPr/>
        </p:nvSpPr>
        <p:spPr>
          <a:xfrm>
            <a:off x="140312" y="3932217"/>
            <a:ext cx="2779245" cy="861774"/>
          </a:xfrm>
          <a:prstGeom prst="rect">
            <a:avLst/>
          </a:prstGeom>
          <a:noFill/>
        </p:spPr>
        <p:txBody>
          <a:bodyPr wrap="square">
            <a:spAutoFit/>
          </a:bodyPr>
          <a:lstStyle/>
          <a:p>
            <a:pPr algn="r"/>
            <a:r>
              <a:rPr lang="en-IN" sz="1400" b="1"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Experience Variability</a:t>
            </a:r>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pPr algn="r"/>
            <a:r>
              <a:rPr lang="en-IN" sz="12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Differing guest experiences and satisfaction levels affect host ratings and visibility</a:t>
            </a:r>
            <a:endPar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8" name="TextBox 17">
            <a:extLst>
              <a:ext uri="{FF2B5EF4-FFF2-40B4-BE49-F238E27FC236}">
                <a16:creationId xmlns:a16="http://schemas.microsoft.com/office/drawing/2014/main" id="{13463F68-01BD-E319-E264-0E20F060B1EE}"/>
              </a:ext>
            </a:extLst>
          </p:cNvPr>
          <p:cNvSpPr txBox="1"/>
          <p:nvPr/>
        </p:nvSpPr>
        <p:spPr>
          <a:xfrm>
            <a:off x="514053" y="2685444"/>
            <a:ext cx="2460584" cy="861774"/>
          </a:xfrm>
          <a:prstGeom prst="rect">
            <a:avLst/>
          </a:prstGeom>
          <a:noFill/>
        </p:spPr>
        <p:txBody>
          <a:bodyPr wrap="square">
            <a:spAutoFit/>
          </a:bodyPr>
          <a:lstStyle/>
          <a:p>
            <a:pPr algn="r"/>
            <a:r>
              <a:rPr lang="en-IN" sz="1400" b="1"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Knowledge Gap</a:t>
            </a:r>
            <a:endPar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a:p>
            <a:pPr algn="r"/>
            <a:r>
              <a:rPr lang="en-IN" sz="12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Uncertainty in revenue generation and superhost criteria impacts host success</a:t>
            </a:r>
            <a:endPar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0" name="TextBox 19">
            <a:extLst>
              <a:ext uri="{FF2B5EF4-FFF2-40B4-BE49-F238E27FC236}">
                <a16:creationId xmlns:a16="http://schemas.microsoft.com/office/drawing/2014/main" id="{DFA3D4D6-7FCE-8C30-2E98-BD09138532DA}"/>
              </a:ext>
            </a:extLst>
          </p:cNvPr>
          <p:cNvSpPr txBox="1"/>
          <p:nvPr/>
        </p:nvSpPr>
        <p:spPr>
          <a:xfrm>
            <a:off x="923619" y="1623337"/>
            <a:ext cx="2554709" cy="677108"/>
          </a:xfrm>
          <a:prstGeom prst="rect">
            <a:avLst/>
          </a:prstGeom>
          <a:noFill/>
        </p:spPr>
        <p:txBody>
          <a:bodyPr wrap="square">
            <a:spAutoFit/>
          </a:bodyPr>
          <a:lstStyle/>
          <a:p>
            <a:pPr algn="r"/>
            <a:r>
              <a:rPr lang="en-IN" sz="1400" b="1"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Standardization Need</a:t>
            </a:r>
            <a:r>
              <a:rPr lang="en-IN" sz="14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 </a:t>
            </a:r>
          </a:p>
          <a:p>
            <a:pPr algn="r"/>
            <a:r>
              <a:rPr lang="en-IN" sz="1200" b="0" i="0">
                <a:solidFill>
                  <a:schemeClr val="accent4"/>
                </a:solidFill>
                <a:effectLst/>
                <a:latin typeface="AirbnbCereal_W_Md Med" panose="020B0602020203020204" pitchFamily="34" charset="0"/>
                <a:ea typeface="AirbnbCereal_W_Md Med" panose="020B0602020203020204" pitchFamily="34" charset="0"/>
                <a:cs typeface="AirbnbCereal_W_Md Med" panose="020B0602020203020204" pitchFamily="34" charset="0"/>
              </a:rPr>
              <a:t>Disparities in Airbnb hosting call for unified standards</a:t>
            </a:r>
          </a:p>
        </p:txBody>
      </p:sp>
      <p:sp>
        <p:nvSpPr>
          <p:cNvPr id="22" name="Arc 21">
            <a:extLst>
              <a:ext uri="{FF2B5EF4-FFF2-40B4-BE49-F238E27FC236}">
                <a16:creationId xmlns:a16="http://schemas.microsoft.com/office/drawing/2014/main" id="{5F9E20B3-33BF-55EE-7DD3-5A8A4FC14214}"/>
              </a:ext>
            </a:extLst>
          </p:cNvPr>
          <p:cNvSpPr/>
          <p:nvPr/>
        </p:nvSpPr>
        <p:spPr>
          <a:xfrm flipH="1">
            <a:off x="2983615" y="1213094"/>
            <a:ext cx="4758708" cy="5040000"/>
          </a:xfrm>
          <a:prstGeom prst="arc">
            <a:avLst>
              <a:gd name="adj1" fmla="val 17168549"/>
              <a:gd name="adj2" fmla="val 4496284"/>
            </a:avLst>
          </a:prstGeom>
          <a:ln w="381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4EAE2466-8E3D-E3C5-068E-F222842C75BE}"/>
              </a:ext>
            </a:extLst>
          </p:cNvPr>
          <p:cNvSpPr/>
          <p:nvPr/>
        </p:nvSpPr>
        <p:spPr>
          <a:xfrm>
            <a:off x="3942540" y="1213094"/>
            <a:ext cx="4680000" cy="5040000"/>
          </a:xfrm>
          <a:prstGeom prst="arc">
            <a:avLst>
              <a:gd name="adj1" fmla="val 17168549"/>
              <a:gd name="adj2" fmla="val 4496284"/>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4" name="Oval 23">
            <a:extLst>
              <a:ext uri="{FF2B5EF4-FFF2-40B4-BE49-F238E27FC236}">
                <a16:creationId xmlns:a16="http://schemas.microsoft.com/office/drawing/2014/main" id="{CFD85DDB-09C1-3D62-FACD-F6F232E2C2A7}"/>
              </a:ext>
            </a:extLst>
          </p:cNvPr>
          <p:cNvSpPr/>
          <p:nvPr/>
        </p:nvSpPr>
        <p:spPr>
          <a:xfrm>
            <a:off x="4361043" y="1209316"/>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ACCC8AE-BE49-C36D-BE3D-2306FAE2D051}"/>
              </a:ext>
            </a:extLst>
          </p:cNvPr>
          <p:cNvSpPr/>
          <p:nvPr/>
        </p:nvSpPr>
        <p:spPr>
          <a:xfrm>
            <a:off x="4460548" y="5991808"/>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7513A0C-E746-F6A8-7897-91838DA7AE75}"/>
              </a:ext>
            </a:extLst>
          </p:cNvPr>
          <p:cNvSpPr/>
          <p:nvPr/>
        </p:nvSpPr>
        <p:spPr>
          <a:xfrm>
            <a:off x="3503086" y="1806954"/>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417D7E4-CDFA-CF97-18B4-621C4DA3702A}"/>
              </a:ext>
            </a:extLst>
          </p:cNvPr>
          <p:cNvSpPr/>
          <p:nvPr/>
        </p:nvSpPr>
        <p:spPr>
          <a:xfrm>
            <a:off x="3471261" y="5348917"/>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386761-2AC8-8D7C-22D8-83487C501215}"/>
              </a:ext>
            </a:extLst>
          </p:cNvPr>
          <p:cNvSpPr/>
          <p:nvPr/>
        </p:nvSpPr>
        <p:spPr>
          <a:xfrm>
            <a:off x="2934100" y="2890730"/>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9C2423-B767-77EF-38E2-FB3614193702}"/>
              </a:ext>
            </a:extLst>
          </p:cNvPr>
          <p:cNvSpPr/>
          <p:nvPr/>
        </p:nvSpPr>
        <p:spPr>
          <a:xfrm>
            <a:off x="2883956" y="4121829"/>
            <a:ext cx="302610" cy="27699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E42A852-25D3-0AE6-F5F1-900F27AA2EE4}"/>
              </a:ext>
            </a:extLst>
          </p:cNvPr>
          <p:cNvSpPr txBox="1"/>
          <p:nvPr/>
        </p:nvSpPr>
        <p:spPr>
          <a:xfrm>
            <a:off x="4034370" y="4251604"/>
            <a:ext cx="3484683" cy="677108"/>
          </a:xfrm>
          <a:prstGeom prst="rect">
            <a:avLst/>
          </a:prstGeom>
          <a:noFill/>
        </p:spPr>
        <p:txBody>
          <a:bodyPr wrap="square">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Adaptive Hosting Strategies </a:t>
            </a:r>
          </a:p>
          <a:p>
            <a:pPr algn="ctr"/>
            <a:r>
              <a:rPr lang="en-IN" sz="12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Proactive adaptation to market and regulatory shifts based on study insights.</a:t>
            </a:r>
          </a:p>
        </p:txBody>
      </p:sp>
      <p:sp>
        <p:nvSpPr>
          <p:cNvPr id="34" name="TextBox 33">
            <a:extLst>
              <a:ext uri="{FF2B5EF4-FFF2-40B4-BE49-F238E27FC236}">
                <a16:creationId xmlns:a16="http://schemas.microsoft.com/office/drawing/2014/main" id="{B0EA5490-A38A-8E4E-FEB5-B3D516695E8A}"/>
              </a:ext>
            </a:extLst>
          </p:cNvPr>
          <p:cNvSpPr txBox="1"/>
          <p:nvPr/>
        </p:nvSpPr>
        <p:spPr>
          <a:xfrm>
            <a:off x="4185197" y="1623337"/>
            <a:ext cx="3183029" cy="677108"/>
          </a:xfrm>
          <a:prstGeom prst="rect">
            <a:avLst/>
          </a:prstGeom>
          <a:noFill/>
        </p:spPr>
        <p:txBody>
          <a:bodyPr wrap="square">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Maximized Earnings Approach</a:t>
            </a:r>
          </a:p>
          <a:p>
            <a:pPr algn="ctr"/>
            <a:r>
              <a:rPr lang="en-IN" sz="12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In-depth analysis of revenue drivers aids in financial optimization</a:t>
            </a:r>
            <a:endPar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6" name="TextBox 35">
            <a:extLst>
              <a:ext uri="{FF2B5EF4-FFF2-40B4-BE49-F238E27FC236}">
                <a16:creationId xmlns:a16="http://schemas.microsoft.com/office/drawing/2014/main" id="{CEE00C4D-B442-DE0B-6378-64B4373BF023}"/>
              </a:ext>
            </a:extLst>
          </p:cNvPr>
          <p:cNvSpPr txBox="1"/>
          <p:nvPr/>
        </p:nvSpPr>
        <p:spPr>
          <a:xfrm>
            <a:off x="4285445" y="5178990"/>
            <a:ext cx="2982533" cy="677108"/>
          </a:xfrm>
          <a:prstGeom prst="rect">
            <a:avLst/>
          </a:prstGeom>
          <a:noFill/>
        </p:spPr>
        <p:txBody>
          <a:bodyPr wrap="square">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 Achievement Guide </a:t>
            </a:r>
          </a:p>
          <a:p>
            <a:pPr algn="ctr"/>
            <a:r>
              <a:rPr lang="en-IN" sz="12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Analytics provide a clear path to superhost status</a:t>
            </a:r>
            <a:endParaRPr lang="en-IN" sz="14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8" name="TextBox 37">
            <a:extLst>
              <a:ext uri="{FF2B5EF4-FFF2-40B4-BE49-F238E27FC236}">
                <a16:creationId xmlns:a16="http://schemas.microsoft.com/office/drawing/2014/main" id="{C190F63D-C931-F4B9-86D2-F65F24530ADD}"/>
              </a:ext>
            </a:extLst>
          </p:cNvPr>
          <p:cNvSpPr txBox="1"/>
          <p:nvPr/>
        </p:nvSpPr>
        <p:spPr>
          <a:xfrm>
            <a:off x="4141474" y="2550722"/>
            <a:ext cx="3270474" cy="677108"/>
          </a:xfrm>
          <a:prstGeom prst="rect">
            <a:avLst/>
          </a:prstGeom>
          <a:noFill/>
        </p:spPr>
        <p:txBody>
          <a:bodyPr wrap="square">
            <a:spAutoFit/>
          </a:bodyPr>
          <a:lstStyle/>
          <a:p>
            <a:pPr algn="ct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Strategic Hosting Improvements </a:t>
            </a:r>
          </a:p>
          <a:p>
            <a:pPr algn="ctr"/>
            <a:r>
              <a:rPr lang="en-IN" sz="1200">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Data-informed guidance sharpens hosting and revenue strategies</a:t>
            </a:r>
          </a:p>
        </p:txBody>
      </p:sp>
      <p:sp>
        <p:nvSpPr>
          <p:cNvPr id="39" name="Oval 38">
            <a:extLst>
              <a:ext uri="{FF2B5EF4-FFF2-40B4-BE49-F238E27FC236}">
                <a16:creationId xmlns:a16="http://schemas.microsoft.com/office/drawing/2014/main" id="{81F4B285-DE16-B1FB-BC9D-7E0B3382BC63}"/>
              </a:ext>
            </a:extLst>
          </p:cNvPr>
          <p:cNvSpPr/>
          <p:nvPr/>
        </p:nvSpPr>
        <p:spPr>
          <a:xfrm>
            <a:off x="6864526" y="1197381"/>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0ABB9E3-D77D-7449-007D-C83BB2DA8BEB}"/>
              </a:ext>
            </a:extLst>
          </p:cNvPr>
          <p:cNvSpPr/>
          <p:nvPr/>
        </p:nvSpPr>
        <p:spPr>
          <a:xfrm>
            <a:off x="6855558" y="5991808"/>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1F577B3-0EBB-07D8-76F8-BCF90BA310EE}"/>
              </a:ext>
            </a:extLst>
          </p:cNvPr>
          <p:cNvSpPr/>
          <p:nvPr/>
        </p:nvSpPr>
        <p:spPr>
          <a:xfrm>
            <a:off x="7794541" y="1806954"/>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0699BBC-A4C7-3530-F774-F45D51D295B2}"/>
              </a:ext>
            </a:extLst>
          </p:cNvPr>
          <p:cNvSpPr/>
          <p:nvPr/>
        </p:nvSpPr>
        <p:spPr>
          <a:xfrm>
            <a:off x="7853205" y="5348916"/>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3DB4B5A-A993-EA03-CB43-EF5B41AD1D46}"/>
              </a:ext>
            </a:extLst>
          </p:cNvPr>
          <p:cNvSpPr/>
          <p:nvPr/>
        </p:nvSpPr>
        <p:spPr>
          <a:xfrm>
            <a:off x="8357983" y="2890729"/>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A9561FC-33D0-823D-096A-B6011F4FCFFA}"/>
              </a:ext>
            </a:extLst>
          </p:cNvPr>
          <p:cNvSpPr/>
          <p:nvPr/>
        </p:nvSpPr>
        <p:spPr>
          <a:xfrm>
            <a:off x="8436229" y="4121829"/>
            <a:ext cx="302610" cy="27699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3B5BBD0-ED5E-2427-00F7-010D4C0BB172}"/>
              </a:ext>
            </a:extLst>
          </p:cNvPr>
          <p:cNvSpPr txBox="1"/>
          <p:nvPr/>
        </p:nvSpPr>
        <p:spPr>
          <a:xfrm>
            <a:off x="8229125" y="1623337"/>
            <a:ext cx="3431557" cy="677108"/>
          </a:xfrm>
          <a:prstGeom prst="rect">
            <a:avLst/>
          </a:prstGeom>
          <a:noFill/>
        </p:spPr>
        <p:txBody>
          <a:bodyPr wrap="square">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Performance Standardization </a:t>
            </a:r>
          </a:p>
          <a:p>
            <a:r>
              <a:rPr lang="en-IN" sz="12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Predictive analytics streamline hosting practices, narrowing performance gaps.</a:t>
            </a:r>
          </a:p>
        </p:txBody>
      </p:sp>
      <p:sp>
        <p:nvSpPr>
          <p:cNvPr id="48" name="TextBox 47">
            <a:extLst>
              <a:ext uri="{FF2B5EF4-FFF2-40B4-BE49-F238E27FC236}">
                <a16:creationId xmlns:a16="http://schemas.microsoft.com/office/drawing/2014/main" id="{95BF3A50-E2FA-7557-BE93-2DF57BF65BA2}"/>
              </a:ext>
            </a:extLst>
          </p:cNvPr>
          <p:cNvSpPr txBox="1"/>
          <p:nvPr/>
        </p:nvSpPr>
        <p:spPr>
          <a:xfrm>
            <a:off x="8738839" y="2808555"/>
            <a:ext cx="2993851" cy="677108"/>
          </a:xfrm>
          <a:prstGeom prst="rect">
            <a:avLst/>
          </a:prstGeom>
          <a:noFill/>
        </p:spPr>
        <p:txBody>
          <a:bodyPr wrap="square">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Clarity on Earnings and Status </a:t>
            </a:r>
            <a:r>
              <a:rPr lang="en-IN" sz="12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Models demystify factors affecting revenue and superhost attainment</a:t>
            </a:r>
            <a:endParaRPr lang="en-IN" sz="14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50" name="TextBox 49">
            <a:extLst>
              <a:ext uri="{FF2B5EF4-FFF2-40B4-BE49-F238E27FC236}">
                <a16:creationId xmlns:a16="http://schemas.microsoft.com/office/drawing/2014/main" id="{9C21FBC7-37E2-6A9D-F8CD-D24002B99791}"/>
              </a:ext>
            </a:extLst>
          </p:cNvPr>
          <p:cNvSpPr txBox="1"/>
          <p:nvPr/>
        </p:nvSpPr>
        <p:spPr>
          <a:xfrm>
            <a:off x="8844170" y="3993773"/>
            <a:ext cx="3237777" cy="677108"/>
          </a:xfrm>
          <a:prstGeom prst="rect">
            <a:avLst/>
          </a:prstGeom>
          <a:noFill/>
        </p:spPr>
        <p:txBody>
          <a:bodyPr wrap="square">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Guest Satisfaction Consistency </a:t>
            </a:r>
          </a:p>
          <a:p>
            <a:r>
              <a:rPr lang="en-IN" sz="12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Analytics forecast guest needs, driving uniform positive experiences</a:t>
            </a:r>
          </a:p>
        </p:txBody>
      </p:sp>
      <p:sp>
        <p:nvSpPr>
          <p:cNvPr id="52" name="TextBox 51">
            <a:extLst>
              <a:ext uri="{FF2B5EF4-FFF2-40B4-BE49-F238E27FC236}">
                <a16:creationId xmlns:a16="http://schemas.microsoft.com/office/drawing/2014/main" id="{0BBDA99C-C54A-C029-15D9-11DFDB22BF8B}"/>
              </a:ext>
            </a:extLst>
          </p:cNvPr>
          <p:cNvSpPr txBox="1"/>
          <p:nvPr/>
        </p:nvSpPr>
        <p:spPr>
          <a:xfrm>
            <a:off x="140312" y="216548"/>
            <a:ext cx="6458912" cy="584775"/>
          </a:xfrm>
          <a:prstGeom prst="rect">
            <a:avLst/>
          </a:prstGeom>
          <a:noFill/>
        </p:spPr>
        <p:txBody>
          <a:bodyPr wrap="square">
            <a:spAutoFit/>
          </a:bodyPr>
          <a:lstStyle>
            <a:defPPr>
              <a:defRPr lang="en-US"/>
            </a:defPPr>
            <a:lvl1pPr>
              <a:defRPr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defRPr>
            </a:lvl1pPr>
          </a:lstStyle>
          <a:p>
            <a:pPr algn="ctr"/>
            <a:r>
              <a:rPr lang="en-US" sz="3200">
                <a:solidFill>
                  <a:schemeClr val="accent4"/>
                </a:solidFill>
              </a:rPr>
              <a:t>Current State </a:t>
            </a:r>
            <a:r>
              <a:rPr lang="en-US" sz="3200">
                <a:solidFill>
                  <a:schemeClr val="accent2"/>
                </a:solidFill>
              </a:rPr>
              <a:t>vs</a:t>
            </a:r>
            <a:r>
              <a:rPr lang="en-US" sz="3200"/>
              <a:t> Future State</a:t>
            </a:r>
          </a:p>
        </p:txBody>
      </p:sp>
      <p:sp>
        <p:nvSpPr>
          <p:cNvPr id="54" name="TextBox 53">
            <a:extLst>
              <a:ext uri="{FF2B5EF4-FFF2-40B4-BE49-F238E27FC236}">
                <a16:creationId xmlns:a16="http://schemas.microsoft.com/office/drawing/2014/main" id="{8912EFE7-2B3B-B912-1683-740B0B90D730}"/>
              </a:ext>
            </a:extLst>
          </p:cNvPr>
          <p:cNvSpPr txBox="1"/>
          <p:nvPr/>
        </p:nvSpPr>
        <p:spPr>
          <a:xfrm>
            <a:off x="4175225" y="3478107"/>
            <a:ext cx="3202973" cy="523220"/>
          </a:xfrm>
          <a:prstGeom prst="rect">
            <a:avLst/>
          </a:prstGeom>
          <a:noFill/>
        </p:spPr>
        <p:txBody>
          <a:bodyPr wrap="square">
            <a:spAutoFit/>
          </a:bodyPr>
          <a:lstStyle/>
          <a:p>
            <a:pPr algn="ctr"/>
            <a:r>
              <a:rPr lang="en-IN" sz="28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Bridging the Gap</a:t>
            </a:r>
          </a:p>
        </p:txBody>
      </p:sp>
    </p:spTree>
    <p:extLst>
      <p:ext uri="{BB962C8B-B14F-4D97-AF65-F5344CB8AC3E}">
        <p14:creationId xmlns:p14="http://schemas.microsoft.com/office/powerpoint/2010/main" val="132049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F4BD682-F8E2-79D8-A27B-9293591DB325}"/>
              </a:ext>
            </a:extLst>
          </p:cNvPr>
          <p:cNvPicPr>
            <a:picLocks noChangeAspect="1" noChangeArrowheads="1"/>
          </p:cNvPicPr>
          <p:nvPr/>
        </p:nvPicPr>
        <p:blipFill rotWithShape="1">
          <a:blip r:embed="rId3">
            <a:alphaModFix amt="55000"/>
            <a:extLst>
              <a:ext uri="{28A0092B-C50C-407E-A947-70E740481C1C}">
                <a14:useLocalDpi xmlns:a14="http://schemas.microsoft.com/office/drawing/2010/main" val="0"/>
              </a:ext>
            </a:extLst>
          </a:blip>
          <a:srcRect l="3572" t="161" r="3963" b="1847"/>
          <a:stretch/>
        </p:blipFill>
        <p:spPr bwMode="auto">
          <a:xfrm>
            <a:off x="0" y="0"/>
            <a:ext cx="1244183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8E01108-B219-C42E-61C5-50BAE48D3764}"/>
              </a:ext>
            </a:extLst>
          </p:cNvPr>
          <p:cNvSpPr txBox="1">
            <a:spLocks/>
          </p:cNvSpPr>
          <p:nvPr/>
        </p:nvSpPr>
        <p:spPr>
          <a:xfrm>
            <a:off x="312892" y="227963"/>
            <a:ext cx="11518324" cy="624091"/>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solidFill>
                <a:latin typeface="AirbnbCereal_W_Md Med"/>
              </a:rPr>
              <a:t>Decoding the Dataset: Core Elements and Statistics</a:t>
            </a:r>
          </a:p>
        </p:txBody>
      </p:sp>
      <p:sp>
        <p:nvSpPr>
          <p:cNvPr id="25" name="TextBox 24">
            <a:extLst>
              <a:ext uri="{FF2B5EF4-FFF2-40B4-BE49-F238E27FC236}">
                <a16:creationId xmlns:a16="http://schemas.microsoft.com/office/drawing/2014/main" id="{26F76B4A-3947-856F-F77E-6291BF5CC1A0}"/>
              </a:ext>
            </a:extLst>
          </p:cNvPr>
          <p:cNvSpPr txBox="1"/>
          <p:nvPr/>
        </p:nvSpPr>
        <p:spPr>
          <a:xfrm>
            <a:off x="312892" y="2111093"/>
            <a:ext cx="3640678" cy="523220"/>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Host and Property Profiles</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Identifiers, property types, and listing specifics</a:t>
            </a:r>
            <a:endParaRPr lang="en-IN" sz="1600" b="0" i="0">
              <a:solidFill>
                <a:schemeClr val="accent5">
                  <a:lumMod val="75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9" name="TextBox 28">
            <a:extLst>
              <a:ext uri="{FF2B5EF4-FFF2-40B4-BE49-F238E27FC236}">
                <a16:creationId xmlns:a16="http://schemas.microsoft.com/office/drawing/2014/main" id="{F979071C-1E81-DABE-0314-3A2C751E94CE}"/>
              </a:ext>
            </a:extLst>
          </p:cNvPr>
          <p:cNvSpPr txBox="1"/>
          <p:nvPr/>
        </p:nvSpPr>
        <p:spPr>
          <a:xfrm>
            <a:off x="312892" y="4191667"/>
            <a:ext cx="4103465" cy="523220"/>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Geographic and Demographic Insights</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Location specifics and area demographics</a:t>
            </a:r>
            <a:endParaRPr lang="en-IN" sz="1600" b="0" i="0">
              <a:solidFill>
                <a:schemeClr val="accent5">
                  <a:lumMod val="50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1" name="TextBox 30">
            <a:extLst>
              <a:ext uri="{FF2B5EF4-FFF2-40B4-BE49-F238E27FC236}">
                <a16:creationId xmlns:a16="http://schemas.microsoft.com/office/drawing/2014/main" id="{00AB2780-50A5-1921-453B-03E257BB22E3}"/>
              </a:ext>
            </a:extLst>
          </p:cNvPr>
          <p:cNvSpPr txBox="1"/>
          <p:nvPr/>
        </p:nvSpPr>
        <p:spPr>
          <a:xfrm>
            <a:off x="312892" y="4823636"/>
            <a:ext cx="3640679" cy="707886"/>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Market Trends and Seasonality</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Seasonal impacts on bookings, market dynamics, and competitive data</a:t>
            </a:r>
          </a:p>
        </p:txBody>
      </p:sp>
      <p:sp>
        <p:nvSpPr>
          <p:cNvPr id="33" name="TextBox 32">
            <a:extLst>
              <a:ext uri="{FF2B5EF4-FFF2-40B4-BE49-F238E27FC236}">
                <a16:creationId xmlns:a16="http://schemas.microsoft.com/office/drawing/2014/main" id="{D49BD512-F99D-A6E1-C10A-AEC779596A51}"/>
              </a:ext>
            </a:extLst>
          </p:cNvPr>
          <p:cNvSpPr txBox="1"/>
          <p:nvPr/>
        </p:nvSpPr>
        <p:spPr>
          <a:xfrm>
            <a:off x="312892" y="3436587"/>
            <a:ext cx="4103465" cy="707886"/>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Performance and Quality Indicators</a:t>
            </a:r>
          </a:p>
          <a:p>
            <a:r>
              <a:rPr lang="en-IN" sz="1200" err="1">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a:t>
            </a:r>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 status, ratings, reviews, and guest satisfaction metrics</a:t>
            </a:r>
          </a:p>
        </p:txBody>
      </p:sp>
      <p:sp>
        <p:nvSpPr>
          <p:cNvPr id="35" name="TextBox 34">
            <a:extLst>
              <a:ext uri="{FF2B5EF4-FFF2-40B4-BE49-F238E27FC236}">
                <a16:creationId xmlns:a16="http://schemas.microsoft.com/office/drawing/2014/main" id="{9E29537E-B108-89BD-AFDF-EE798FC20B58}"/>
              </a:ext>
            </a:extLst>
          </p:cNvPr>
          <p:cNvSpPr txBox="1"/>
          <p:nvPr/>
        </p:nvSpPr>
        <p:spPr>
          <a:xfrm>
            <a:off x="312892" y="2681507"/>
            <a:ext cx="3364163" cy="707886"/>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Financial and Booking Analysis</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nightly rates, booked days, and future reservations</a:t>
            </a:r>
          </a:p>
        </p:txBody>
      </p:sp>
      <p:sp>
        <p:nvSpPr>
          <p:cNvPr id="36" name="TextBox 35">
            <a:extLst>
              <a:ext uri="{FF2B5EF4-FFF2-40B4-BE49-F238E27FC236}">
                <a16:creationId xmlns:a16="http://schemas.microsoft.com/office/drawing/2014/main" id="{B494ABF5-6D92-03BF-9D8E-62D2B7A09C3C}"/>
              </a:ext>
            </a:extLst>
          </p:cNvPr>
          <p:cNvSpPr txBox="1"/>
          <p:nvPr/>
        </p:nvSpPr>
        <p:spPr>
          <a:xfrm>
            <a:off x="312892" y="5578717"/>
            <a:ext cx="3120972" cy="707886"/>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Operational Details</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Listing features, operational aspects, and amenities</a:t>
            </a:r>
            <a:endParaRPr lang="en-IN" sz="1200" b="0" i="0">
              <a:solidFill>
                <a:schemeClr val="accent5">
                  <a:lumMod val="50000"/>
                </a:schemeClr>
              </a:solidFill>
              <a:effectLst/>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8" name="Title 3">
            <a:extLst>
              <a:ext uri="{FF2B5EF4-FFF2-40B4-BE49-F238E27FC236}">
                <a16:creationId xmlns:a16="http://schemas.microsoft.com/office/drawing/2014/main" id="{8219D166-9FFE-1788-FBFA-127E1C1F1119}"/>
              </a:ext>
            </a:extLst>
          </p:cNvPr>
          <p:cNvSpPr txBox="1">
            <a:spLocks/>
          </p:cNvSpPr>
          <p:nvPr/>
        </p:nvSpPr>
        <p:spPr>
          <a:xfrm>
            <a:off x="312892" y="1656126"/>
            <a:ext cx="4223896" cy="5946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5">
                    <a:lumMod val="50000"/>
                  </a:schemeClr>
                </a:solidFill>
                <a:latin typeface="AirbnbCereal_W_Md Med"/>
              </a:rPr>
              <a:t>Thematic breakdown</a:t>
            </a:r>
            <a:endParaRPr lang="en-US">
              <a:solidFill>
                <a:schemeClr val="accent5">
                  <a:lumMod val="50000"/>
                </a:schemeClr>
              </a:solidFill>
            </a:endParaRP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DFE9CE18-02D4-BE74-0D31-F0F466620A52}"/>
                  </a:ext>
                </a:extLst>
              </p:cNvPr>
              <p:cNvGraphicFramePr>
                <a:graphicFrameLocks noChangeAspect="1"/>
              </p:cNvGraphicFramePr>
              <p:nvPr>
                <p:extLst>
                  <p:ext uri="{D42A27DB-BD31-4B8C-83A1-F6EECF244321}">
                    <p14:modId xmlns:p14="http://schemas.microsoft.com/office/powerpoint/2010/main" val="3853188673"/>
                  </p:ext>
                </p:extLst>
              </p:nvPr>
            </p:nvGraphicFramePr>
            <p:xfrm>
              <a:off x="8747804" y="4813208"/>
              <a:ext cx="3048000" cy="1714500"/>
            </p:xfrm>
            <a:graphic>
              <a:graphicData uri="http://schemas.microsoft.com/office/powerpoint/2016/slidezoom">
                <pslz:sldZm>
                  <pslz:sldZmObj sldId="339" cId="3259595421">
                    <pslz:zmPr id="{7B003F64-5D24-4497-B812-097AF66057EF}"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DFE9CE18-02D4-BE74-0D31-F0F466620A52}"/>
                  </a:ext>
                </a:extLst>
              </p:cNvPr>
              <p:cNvPicPr>
                <a:picLocks noGrp="1" noRot="1" noChangeAspect="1" noMove="1" noResize="1" noEditPoints="1" noAdjustHandles="1" noChangeArrowheads="1" noChangeShapeType="1"/>
              </p:cNvPicPr>
              <p:nvPr/>
            </p:nvPicPr>
            <p:blipFill>
              <a:blip r:embed="rId6"/>
              <a:stretch>
                <a:fillRect/>
              </a:stretch>
            </p:blipFill>
            <p:spPr>
              <a:xfrm>
                <a:off x="8747804" y="481320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BE5BBE82-2AE1-5E5B-EFF0-D1514E553AA3}"/>
                  </a:ext>
                </a:extLst>
              </p:cNvPr>
              <p:cNvGraphicFramePr>
                <a:graphicFrameLocks noChangeAspect="1"/>
              </p:cNvGraphicFramePr>
              <p:nvPr>
                <p:extLst>
                  <p:ext uri="{D42A27DB-BD31-4B8C-83A1-F6EECF244321}">
                    <p14:modId xmlns:p14="http://schemas.microsoft.com/office/powerpoint/2010/main" val="2464737444"/>
                  </p:ext>
                </p:extLst>
              </p:nvPr>
            </p:nvGraphicFramePr>
            <p:xfrm>
              <a:off x="8871856" y="639491"/>
              <a:ext cx="2839789" cy="1597381"/>
            </p:xfrm>
            <a:graphic>
              <a:graphicData uri="http://schemas.microsoft.com/office/powerpoint/2016/slidezoom">
                <pslz:sldZm>
                  <pslz:sldZmObj sldId="337" cId="68797680">
                    <pslz:zmPr id="{8F2D9350-3627-43FB-95A3-740AFAC3DA7E}" returnToParent="0" transitionDur="1000">
                      <p166:blipFill xmlns:p166="http://schemas.microsoft.com/office/powerpoint/2016/6/main">
                        <a:blip r:embed="rId7"/>
                        <a:stretch>
                          <a:fillRect/>
                        </a:stretch>
                      </p166:blipFill>
                      <p166:spPr xmlns:p166="http://schemas.microsoft.com/office/powerpoint/2016/6/main">
                        <a:xfrm>
                          <a:off x="0" y="0"/>
                          <a:ext cx="2839789" cy="1597381"/>
                        </a:xfrm>
                        <a:prstGeom prst="rect">
                          <a:avLst/>
                        </a:prstGeom>
                        <a:ln w="3175">
                          <a:solidFill>
                            <a:prstClr val="ltGray"/>
                          </a:solidFill>
                        </a:ln>
                      </p166:spPr>
                    </pslz:zmPr>
                  </pslz:sldZmObj>
                </pslz:sldZm>
              </a:graphicData>
            </a:graphic>
          </p:graphicFrame>
        </mc:Choice>
        <mc:Fallback xmlns="">
          <p:pic>
            <p:nvPicPr>
              <p:cNvPr id="3" name="Slide Zoom 2">
                <a:hlinkClick r:id="rId8" action="ppaction://hlinksldjump"/>
                <a:extLst>
                  <a:ext uri="{FF2B5EF4-FFF2-40B4-BE49-F238E27FC236}">
                    <a16:creationId xmlns:a16="http://schemas.microsoft.com/office/drawing/2014/main" id="{BE5BBE82-2AE1-5E5B-EFF0-D1514E553AA3}"/>
                  </a:ext>
                </a:extLst>
              </p:cNvPr>
              <p:cNvPicPr>
                <a:picLocks noGrp="1" noRot="1" noChangeAspect="1" noMove="1" noResize="1" noEditPoints="1" noAdjustHandles="1" noChangeArrowheads="1" noChangeShapeType="1"/>
              </p:cNvPicPr>
              <p:nvPr/>
            </p:nvPicPr>
            <p:blipFill>
              <a:blip r:embed="rId9"/>
              <a:stretch>
                <a:fillRect/>
              </a:stretch>
            </p:blipFill>
            <p:spPr>
              <a:xfrm>
                <a:off x="8871856" y="639491"/>
                <a:ext cx="2839789" cy="1597381"/>
              </a:xfrm>
              <a:prstGeom prst="rect">
                <a:avLst/>
              </a:prstGeom>
              <a:ln w="3175">
                <a:solidFill>
                  <a:prstClr val="ltGray"/>
                </a:solidFill>
              </a:ln>
            </p:spPr>
          </p:pic>
        </mc:Fallback>
      </mc:AlternateContent>
      <p:sp>
        <p:nvSpPr>
          <p:cNvPr id="59" name="TextBox 58">
            <a:extLst>
              <a:ext uri="{FF2B5EF4-FFF2-40B4-BE49-F238E27FC236}">
                <a16:creationId xmlns:a16="http://schemas.microsoft.com/office/drawing/2014/main" id="{FDF45E4B-DD05-BC9E-95EF-E30ECE223203}"/>
              </a:ext>
            </a:extLst>
          </p:cNvPr>
          <p:cNvSpPr txBox="1"/>
          <p:nvPr/>
        </p:nvSpPr>
        <p:spPr>
          <a:xfrm>
            <a:off x="7758076" y="3137392"/>
            <a:ext cx="405361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Geographical Insights : </a:t>
            </a:r>
          </a:p>
          <a:p>
            <a:r>
              <a:rPr lang="en-US"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Chicago Downtown zip codes generates more revenue than other areas</a:t>
            </a:r>
          </a:p>
        </p:txBody>
      </p:sp>
      <p:sp>
        <p:nvSpPr>
          <p:cNvPr id="1456" name="TextBox 1455">
            <a:extLst>
              <a:ext uri="{FF2B5EF4-FFF2-40B4-BE49-F238E27FC236}">
                <a16:creationId xmlns:a16="http://schemas.microsoft.com/office/drawing/2014/main" id="{5B7679A0-87E8-DBB9-6DC8-C7F76E1C4DE2}"/>
              </a:ext>
            </a:extLst>
          </p:cNvPr>
          <p:cNvSpPr txBox="1"/>
          <p:nvPr/>
        </p:nvSpPr>
        <p:spPr>
          <a:xfrm>
            <a:off x="8403646" y="4074544"/>
            <a:ext cx="37363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Top Property Revenue Insights: </a:t>
            </a:r>
            <a:b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br>
            <a:r>
              <a:rPr lang="en-US"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Apartments, Condominiums, and Houses emerge as top earners</a:t>
            </a:r>
            <a:br>
              <a:rPr lang="en-US"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br>
            <a:r>
              <a:rPr lang="en-IN" sz="1600" b="0" i="0">
                <a:solidFill>
                  <a:schemeClr val="accent5">
                    <a:lumMod val="50000"/>
                  </a:schemeClr>
                </a:solidFill>
                <a:effectLst/>
                <a:latin typeface="Söhne"/>
              </a:rPr>
              <a:t>.</a:t>
            </a:r>
            <a:endParaRPr lang="en-US" sz="1600" b="1">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460" name="TextBox 1459">
            <a:extLst>
              <a:ext uri="{FF2B5EF4-FFF2-40B4-BE49-F238E27FC236}">
                <a16:creationId xmlns:a16="http://schemas.microsoft.com/office/drawing/2014/main" id="{810EEB2B-97C4-A738-2A31-8A0FF5CE7C16}"/>
              </a:ext>
            </a:extLst>
          </p:cNvPr>
          <p:cNvSpPr txBox="1"/>
          <p:nvPr/>
        </p:nvSpPr>
        <p:spPr>
          <a:xfrm>
            <a:off x="7487716" y="2260236"/>
            <a:ext cx="4323979" cy="523220"/>
          </a:xfrm>
          <a:prstGeom prst="rect">
            <a:avLst/>
          </a:prstGeom>
          <a:noFill/>
        </p:spPr>
        <p:txBody>
          <a:bodyPr wrap="square">
            <a:spAutoFit/>
          </a:bodyPr>
          <a:lstStyle/>
          <a:p>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Seasonal Revenue Shifts </a:t>
            </a:r>
          </a:p>
          <a:p>
            <a:r>
              <a:rPr lang="en-IN" sz="1200">
                <a:solidFill>
                  <a:schemeClr val="accent5">
                    <a:lumMod val="75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There are key revenue bursts in summer and Christmas </a:t>
            </a:r>
          </a:p>
        </p:txBody>
      </p:sp>
    </p:spTree>
    <p:extLst>
      <p:ext uri="{BB962C8B-B14F-4D97-AF65-F5344CB8AC3E}">
        <p14:creationId xmlns:p14="http://schemas.microsoft.com/office/powerpoint/2010/main" val="2220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reate a minimalistic image that represents the concept of data preprocessing, using Airbnb's color palette of coral, white, and gray. The image should include a simple, stylized representation of a database being sorted and organized, signifying the cleaning and structuring process of data preprocessing.">
            <a:extLst>
              <a:ext uri="{FF2B5EF4-FFF2-40B4-BE49-F238E27FC236}">
                <a16:creationId xmlns:a16="http://schemas.microsoft.com/office/drawing/2014/main" id="{DB88DC41-0387-CD37-0896-941A4A2DE54C}"/>
              </a:ext>
            </a:extLst>
          </p:cNvPr>
          <p:cNvPicPr>
            <a:picLocks noChangeAspect="1" noChangeArrowheads="1"/>
          </p:cNvPicPr>
          <p:nvPr/>
        </p:nvPicPr>
        <p:blipFill>
          <a:blip r:embed="rId2">
            <a:alphaModFix amt="10000"/>
            <a:extLst>
              <a:ext uri="{28A0092B-C50C-407E-A947-70E740481C1C}">
                <a14:useLocalDpi xmlns:a14="http://schemas.microsoft.com/office/drawing/2010/main" val="0"/>
              </a:ext>
            </a:extLst>
          </a:blip>
          <a:srcRect/>
          <a:stretch>
            <a:fillRect/>
          </a:stretch>
        </p:blipFill>
        <p:spPr bwMode="auto">
          <a:xfrm>
            <a:off x="6090715" y="757784"/>
            <a:ext cx="6100216" cy="61002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reate a minimalistic image illustrating the concept of data cleaning, featuring a broom sweeping away bits of data represented by numbers and letters. The color palette should reflect Airbnb's branding, with shades of coral, white, and gray.">
            <a:extLst>
              <a:ext uri="{FF2B5EF4-FFF2-40B4-BE49-F238E27FC236}">
                <a16:creationId xmlns:a16="http://schemas.microsoft.com/office/drawing/2014/main" id="{4FE02C56-F2DA-453B-661B-87C0F32CF747}"/>
              </a:ext>
            </a:extLst>
          </p:cNvPr>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4215" y="757785"/>
            <a:ext cx="6100215" cy="61002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8E01108-B219-C42E-61C5-50BAE48D3764}"/>
              </a:ext>
            </a:extLst>
          </p:cNvPr>
          <p:cNvSpPr txBox="1">
            <a:spLocks/>
          </p:cNvSpPr>
          <p:nvPr/>
        </p:nvSpPr>
        <p:spPr>
          <a:xfrm>
            <a:off x="752201" y="211033"/>
            <a:ext cx="3372027" cy="5946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solidFill>
                <a:latin typeface="AirbnbCereal_W_Md Med"/>
              </a:rPr>
              <a:t>Data Cleaning</a:t>
            </a:r>
            <a:endParaRPr lang="en-US">
              <a:solidFill>
                <a:schemeClr val="accent1"/>
              </a:solidFill>
            </a:endParaRPr>
          </a:p>
        </p:txBody>
      </p:sp>
      <p:sp>
        <p:nvSpPr>
          <p:cNvPr id="13" name="TextBox 12">
            <a:extLst>
              <a:ext uri="{FF2B5EF4-FFF2-40B4-BE49-F238E27FC236}">
                <a16:creationId xmlns:a16="http://schemas.microsoft.com/office/drawing/2014/main" id="{1E471ED5-8073-5684-A509-F372A4C0E142}"/>
              </a:ext>
            </a:extLst>
          </p:cNvPr>
          <p:cNvSpPr txBox="1"/>
          <p:nvPr/>
        </p:nvSpPr>
        <p:spPr>
          <a:xfrm>
            <a:off x="7437940" y="4848106"/>
            <a:ext cx="4316586"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Feature Engineering</a:t>
            </a:r>
          </a:p>
          <a:p>
            <a:r>
              <a:rPr lang="en-IN" sz="1200" b="1">
                <a:solidFill>
                  <a:srgbClr val="000000"/>
                </a:solidFill>
                <a:latin typeface="AirbnbCereal_W_Md Med" panose="020B0602020203020204" pitchFamily="34" charset="0"/>
                <a:ea typeface="AirbnbCereal_W_Md Med" panose="020B0602020203020204" pitchFamily="34" charset="0"/>
                <a:cs typeface="AirbnbCereal_W_Md Med" panose="020B0602020203020204" pitchFamily="34" charset="0"/>
              </a:rPr>
              <a:t>Temporal Features:</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Derive temporal attributes from date-time information, capturing essential dynamics like seasonality and trends.</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a:p>
            <a:endPar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2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Aggregating Features:</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Consolidate data points over the </a:t>
            </a:r>
            <a:r>
              <a:rPr lang="en-IN" sz="12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superhost_period_all</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to create summarized metrics that reflect longer-term patterns and host performance.</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18" name="TextBox 17">
            <a:extLst>
              <a:ext uri="{FF2B5EF4-FFF2-40B4-BE49-F238E27FC236}">
                <a16:creationId xmlns:a16="http://schemas.microsoft.com/office/drawing/2014/main" id="{192DCFBC-627F-7863-7D9A-1DCF4AE780F4}"/>
              </a:ext>
            </a:extLst>
          </p:cNvPr>
          <p:cNvSpPr txBox="1"/>
          <p:nvPr/>
        </p:nvSpPr>
        <p:spPr>
          <a:xfrm>
            <a:off x="7437940" y="1159847"/>
            <a:ext cx="4316586"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Encoding Categorical Variables</a:t>
            </a:r>
          </a:p>
          <a:p>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Leverage LightGBM's advanced handling of categorical variables.</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0" name="TextBox 19">
            <a:extLst>
              <a:ext uri="{FF2B5EF4-FFF2-40B4-BE49-F238E27FC236}">
                <a16:creationId xmlns:a16="http://schemas.microsoft.com/office/drawing/2014/main" id="{96E897DE-036C-59A8-EE0D-773438075119}"/>
              </a:ext>
            </a:extLst>
          </p:cNvPr>
          <p:cNvSpPr txBox="1"/>
          <p:nvPr/>
        </p:nvSpPr>
        <p:spPr>
          <a:xfrm>
            <a:off x="7437940" y="2819311"/>
            <a:ext cx="431658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Dimensionality Reduction</a:t>
            </a:r>
            <a:endParaRPr lang="en-US" sz="14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Prune the dataset by removing features that do not contribute to the model's predictive power</a:t>
            </a:r>
          </a:p>
        </p:txBody>
      </p:sp>
      <p:sp>
        <p:nvSpPr>
          <p:cNvPr id="21" name="TextBox 20">
            <a:extLst>
              <a:ext uri="{FF2B5EF4-FFF2-40B4-BE49-F238E27FC236}">
                <a16:creationId xmlns:a16="http://schemas.microsoft.com/office/drawing/2014/main" id="{62848CD7-ABCB-B90F-84F3-72501EC77B0B}"/>
              </a:ext>
            </a:extLst>
          </p:cNvPr>
          <p:cNvSpPr txBox="1"/>
          <p:nvPr/>
        </p:nvSpPr>
        <p:spPr>
          <a:xfrm>
            <a:off x="7437940" y="3649043"/>
            <a:ext cx="4316586"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Time Series Considerations</a:t>
            </a:r>
          </a:p>
          <a:p>
            <a:r>
              <a:rPr lang="en-IN" sz="1200" b="1">
                <a:solidFill>
                  <a:srgbClr val="000000"/>
                </a:solidFill>
                <a:latin typeface="AirbnbCereal_W_Md Med" panose="020B0602020203020204" pitchFamily="34" charset="0"/>
                <a:ea typeface="AirbnbCereal_W_Md Med" panose="020B0602020203020204" pitchFamily="34" charset="0"/>
                <a:cs typeface="AirbnbCereal_W_Md Med" panose="020B0602020203020204" pitchFamily="34" charset="0"/>
              </a:rPr>
              <a:t>Panel Data with Seasonality:</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Incorporate dummy variables to represent seasonal effects and include lagged columns to capture time-dependent patterns within the panel data structure.</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22" name="TextBox 21">
            <a:extLst>
              <a:ext uri="{FF2B5EF4-FFF2-40B4-BE49-F238E27FC236}">
                <a16:creationId xmlns:a16="http://schemas.microsoft.com/office/drawing/2014/main" id="{62BA277D-62DF-D169-479E-D61850ABC9E2}"/>
              </a:ext>
            </a:extLst>
          </p:cNvPr>
          <p:cNvSpPr txBox="1"/>
          <p:nvPr/>
        </p:nvSpPr>
        <p:spPr>
          <a:xfrm>
            <a:off x="7437940" y="1989579"/>
            <a:ext cx="431658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Data Splitting</a:t>
            </a:r>
            <a:endParaRPr lang="en-US" sz="14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2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Only Census Tracts with 1 Million Revenue: </a:t>
            </a:r>
          </a:p>
          <a:p>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To</a:t>
            </a:r>
            <a:r>
              <a:rPr lang="en-IN" sz="1200" b="1">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 </a:t>
            </a:r>
            <a:r>
              <a:rPr lang="en-IN" sz="1200">
                <a:solidFill>
                  <a:srgbClr val="374151"/>
                </a:solidFill>
                <a:latin typeface="AirbnbCereal_W_Md Med" panose="020B0602020203020204" pitchFamily="34" charset="0"/>
                <a:ea typeface="AirbnbCereal_W_Md Med" panose="020B0602020203020204" pitchFamily="34" charset="0"/>
                <a:cs typeface="AirbnbCereal_W_Md Med" panose="020B0602020203020204" pitchFamily="34" charset="0"/>
              </a:rPr>
              <a:t>focus the analysis on high-value areas</a:t>
            </a:r>
            <a:endParaRPr lang="en-IN">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p:sp>
        <p:nvSpPr>
          <p:cNvPr id="3" name="TextBox 2">
            <a:extLst>
              <a:ext uri="{FF2B5EF4-FFF2-40B4-BE49-F238E27FC236}">
                <a16:creationId xmlns:a16="http://schemas.microsoft.com/office/drawing/2014/main" id="{B50AF60D-74C1-247F-159E-D1DE8F251724}"/>
              </a:ext>
            </a:extLst>
          </p:cNvPr>
          <p:cNvSpPr txBox="1"/>
          <p:nvPr/>
        </p:nvSpPr>
        <p:spPr>
          <a:xfrm>
            <a:off x="745750" y="5452506"/>
            <a:ext cx="378229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Standardization​</a:t>
            </a:r>
          </a:p>
          <a:p>
            <a:r>
              <a:rPr lang="en-IN"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Normalize data formats and conventions across the dataset to ensure consistency​</a:t>
            </a:r>
          </a:p>
        </p:txBody>
      </p:sp>
      <p:sp>
        <p:nvSpPr>
          <p:cNvPr id="5" name="TextBox 4">
            <a:extLst>
              <a:ext uri="{FF2B5EF4-FFF2-40B4-BE49-F238E27FC236}">
                <a16:creationId xmlns:a16="http://schemas.microsoft.com/office/drawing/2014/main" id="{E104637F-4020-20EE-A43F-807F9269176E}"/>
              </a:ext>
            </a:extLst>
          </p:cNvPr>
          <p:cNvSpPr txBox="1"/>
          <p:nvPr/>
        </p:nvSpPr>
        <p:spPr>
          <a:xfrm>
            <a:off x="752201" y="1156060"/>
            <a:ext cx="392083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Missing Values</a:t>
            </a:r>
            <a:r>
              <a:rPr lang="en-US"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a:t>
            </a:r>
          </a:p>
          <a:p>
            <a:r>
              <a:rPr lang="en-IN"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Address missing data by imputing with median values for numerical variables and modes for categorical variables</a:t>
            </a:r>
          </a:p>
        </p:txBody>
      </p:sp>
      <p:sp>
        <p:nvSpPr>
          <p:cNvPr id="7" name="TextBox 6">
            <a:extLst>
              <a:ext uri="{FF2B5EF4-FFF2-40B4-BE49-F238E27FC236}">
                <a16:creationId xmlns:a16="http://schemas.microsoft.com/office/drawing/2014/main" id="{4EB6AAE2-6503-EE82-5EEA-E9AD41975B52}"/>
              </a:ext>
            </a:extLst>
          </p:cNvPr>
          <p:cNvSpPr txBox="1"/>
          <p:nvPr/>
        </p:nvSpPr>
        <p:spPr>
          <a:xfrm>
            <a:off x="745750" y="2287227"/>
            <a:ext cx="370312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Special Characters Checks​</a:t>
            </a:r>
          </a:p>
          <a:p>
            <a:r>
              <a:rPr lang="en-IN"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Screen the dataset for special characters that may indicate data entry errors or encoding issues, ensuring textual data integrity</a:t>
            </a:r>
          </a:p>
        </p:txBody>
      </p:sp>
      <p:sp>
        <p:nvSpPr>
          <p:cNvPr id="8" name="TextBox 7">
            <a:extLst>
              <a:ext uri="{FF2B5EF4-FFF2-40B4-BE49-F238E27FC236}">
                <a16:creationId xmlns:a16="http://schemas.microsoft.com/office/drawing/2014/main" id="{DEE291B2-153C-C0DF-64D7-5226287CB5EC}"/>
              </a:ext>
            </a:extLst>
          </p:cNvPr>
          <p:cNvSpPr txBox="1"/>
          <p:nvPr/>
        </p:nvSpPr>
        <p:spPr>
          <a:xfrm>
            <a:off x="745750" y="4520524"/>
            <a:ext cx="378229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Outliers Detection​</a:t>
            </a:r>
          </a:p>
          <a:p>
            <a:r>
              <a:rPr lang="en-IN"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Identify statistical anomalies through outlier detection methods​</a:t>
            </a:r>
          </a:p>
        </p:txBody>
      </p:sp>
      <p:sp>
        <p:nvSpPr>
          <p:cNvPr id="9" name="TextBox 8">
            <a:extLst>
              <a:ext uri="{FF2B5EF4-FFF2-40B4-BE49-F238E27FC236}">
                <a16:creationId xmlns:a16="http://schemas.microsoft.com/office/drawing/2014/main" id="{873C11D4-33AF-0FC2-8D29-0DF395F7AA2D}"/>
              </a:ext>
            </a:extLst>
          </p:cNvPr>
          <p:cNvSpPr txBox="1"/>
          <p:nvPr/>
        </p:nvSpPr>
        <p:spPr>
          <a:xfrm>
            <a:off x="745750" y="3403875"/>
            <a:ext cx="378229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Duplicates Removal​</a:t>
            </a:r>
            <a:endParaRPr lang="en-IN" sz="1200">
              <a:solidFill>
                <a:schemeClr val="accent5">
                  <a:lumMod val="60000"/>
                  <a:lumOff val="4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a:p>
            <a:r>
              <a:rPr lang="en-IN" sz="12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Check performed to ensure elimination of duplicate entries to prevent data redundancy</a:t>
            </a:r>
          </a:p>
        </p:txBody>
      </p:sp>
      <p:grpSp>
        <p:nvGrpSpPr>
          <p:cNvPr id="43" name="Group 42">
            <a:extLst>
              <a:ext uri="{FF2B5EF4-FFF2-40B4-BE49-F238E27FC236}">
                <a16:creationId xmlns:a16="http://schemas.microsoft.com/office/drawing/2014/main" id="{9AEC5180-5397-9C62-14AE-AD7FD75DEF39}"/>
              </a:ext>
            </a:extLst>
          </p:cNvPr>
          <p:cNvGrpSpPr/>
          <p:nvPr/>
        </p:nvGrpSpPr>
        <p:grpSpPr>
          <a:xfrm>
            <a:off x="4935896" y="2259000"/>
            <a:ext cx="2340000" cy="2340000"/>
            <a:chOff x="4972715" y="2321841"/>
            <a:chExt cx="2340000" cy="2340000"/>
          </a:xfrm>
        </p:grpSpPr>
        <p:sp>
          <p:nvSpPr>
            <p:cNvPr id="37" name="Oval 36">
              <a:extLst>
                <a:ext uri="{FF2B5EF4-FFF2-40B4-BE49-F238E27FC236}">
                  <a16:creationId xmlns:a16="http://schemas.microsoft.com/office/drawing/2014/main" id="{132CBBBE-27F2-5A05-22A3-C81713EBC798}"/>
                </a:ext>
              </a:extLst>
            </p:cNvPr>
            <p:cNvSpPr/>
            <p:nvPr/>
          </p:nvSpPr>
          <p:spPr>
            <a:xfrm>
              <a:off x="4972715" y="2321841"/>
              <a:ext cx="2340000" cy="23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A5FA98A-58F0-4EC8-0E0C-FADE837B2E1B}"/>
                </a:ext>
              </a:extLst>
            </p:cNvPr>
            <p:cNvSpPr/>
            <p:nvPr/>
          </p:nvSpPr>
          <p:spPr>
            <a:xfrm>
              <a:off x="5152715" y="2501841"/>
              <a:ext cx="1980000" cy="198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B24E30C-ACE3-6ADD-70B3-483C52E6EE4E}"/>
                </a:ext>
              </a:extLst>
            </p:cNvPr>
            <p:cNvSpPr/>
            <p:nvPr/>
          </p:nvSpPr>
          <p:spPr>
            <a:xfrm>
              <a:off x="5335076" y="2681841"/>
              <a:ext cx="1620000" cy="162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41ABA99-ADB5-DACC-F2F1-DE771DE091BE}"/>
                </a:ext>
              </a:extLst>
            </p:cNvPr>
            <p:cNvSpPr/>
            <p:nvPr/>
          </p:nvSpPr>
          <p:spPr>
            <a:xfrm>
              <a:off x="5512714" y="2861841"/>
              <a:ext cx="1260000" cy="126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33AF7FE-0C64-0396-EB7A-56650EBB7AEC}"/>
                </a:ext>
              </a:extLst>
            </p:cNvPr>
            <p:cNvPicPr>
              <a:picLocks noChangeAspect="1"/>
            </p:cNvPicPr>
            <p:nvPr/>
          </p:nvPicPr>
          <p:blipFill>
            <a:blip r:embed="rId4"/>
            <a:stretch>
              <a:fillRect/>
            </a:stretch>
          </p:blipFill>
          <p:spPr>
            <a:xfrm>
              <a:off x="5748239" y="3034524"/>
              <a:ext cx="788951" cy="788951"/>
            </a:xfrm>
            <a:prstGeom prst="rect">
              <a:avLst/>
            </a:prstGeom>
          </p:spPr>
        </p:pic>
      </p:grpSp>
      <p:sp>
        <p:nvSpPr>
          <p:cNvPr id="44" name="Rectangle 43">
            <a:extLst>
              <a:ext uri="{FF2B5EF4-FFF2-40B4-BE49-F238E27FC236}">
                <a16:creationId xmlns:a16="http://schemas.microsoft.com/office/drawing/2014/main" id="{C5804E74-F202-00F3-D844-9F7DB609F935}"/>
              </a:ext>
            </a:extLst>
          </p:cNvPr>
          <p:cNvSpPr/>
          <p:nvPr/>
        </p:nvSpPr>
        <p:spPr>
          <a:xfrm>
            <a:off x="6090715" y="-3386"/>
            <a:ext cx="6100215" cy="74518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3">
            <a:extLst>
              <a:ext uri="{FF2B5EF4-FFF2-40B4-BE49-F238E27FC236}">
                <a16:creationId xmlns:a16="http://schemas.microsoft.com/office/drawing/2014/main" id="{6F6B64AA-A766-7E02-51E5-215266203B1D}"/>
              </a:ext>
            </a:extLst>
          </p:cNvPr>
          <p:cNvSpPr txBox="1">
            <a:spLocks/>
          </p:cNvSpPr>
          <p:nvPr/>
        </p:nvSpPr>
        <p:spPr>
          <a:xfrm>
            <a:off x="7382642" y="166132"/>
            <a:ext cx="5783108" cy="624091"/>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bg1"/>
                </a:solidFill>
                <a:latin typeface="AirbnbCereal_W_Md Med"/>
              </a:rPr>
              <a:t>Data Preprocessing</a:t>
            </a:r>
            <a:endParaRPr lang="en-US">
              <a:solidFill>
                <a:schemeClr val="bg1"/>
              </a:solidFill>
            </a:endParaRPr>
          </a:p>
        </p:txBody>
      </p:sp>
    </p:spTree>
    <p:extLst>
      <p:ext uri="{BB962C8B-B14F-4D97-AF65-F5344CB8AC3E}">
        <p14:creationId xmlns:p14="http://schemas.microsoft.com/office/powerpoint/2010/main" val="2191321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3D3553-22D1-B013-DE5C-32BA07E4C201}"/>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itle 3">
            <a:extLst>
              <a:ext uri="{FF2B5EF4-FFF2-40B4-BE49-F238E27FC236}">
                <a16:creationId xmlns:a16="http://schemas.microsoft.com/office/drawing/2014/main" id="{A067B195-F5AD-C3A1-98C2-0BC6933DD6D4}"/>
              </a:ext>
            </a:extLst>
          </p:cNvPr>
          <p:cNvSpPr txBox="1">
            <a:spLocks/>
          </p:cNvSpPr>
          <p:nvPr/>
        </p:nvSpPr>
        <p:spPr>
          <a:xfrm>
            <a:off x="370613" y="169241"/>
            <a:ext cx="4321130" cy="5946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a:solidFill>
                  <a:schemeClr val="accent1"/>
                </a:solidFill>
                <a:latin typeface="AirbnbCereal_W_Md Med"/>
              </a:rPr>
              <a:t>The Regression model</a:t>
            </a:r>
            <a:endParaRPr lang="en-US" sz="2800" b="1">
              <a:solidFill>
                <a:schemeClr val="accent1"/>
              </a:solidFill>
              <a:latin typeface="AirbnbCereal_W_Md Med"/>
            </a:endParaRPr>
          </a:p>
        </p:txBody>
      </p:sp>
      <p:sp>
        <p:nvSpPr>
          <p:cNvPr id="4" name="Rounded Rectangle 12">
            <a:extLst>
              <a:ext uri="{FF2B5EF4-FFF2-40B4-BE49-F238E27FC236}">
                <a16:creationId xmlns:a16="http://schemas.microsoft.com/office/drawing/2014/main" id="{99487CDC-31B1-0EDA-B11A-5E8F17AD3C0D}"/>
              </a:ext>
            </a:extLst>
          </p:cNvPr>
          <p:cNvSpPr/>
          <p:nvPr/>
        </p:nvSpPr>
        <p:spPr>
          <a:xfrm>
            <a:off x="370613" y="832760"/>
            <a:ext cx="11346976" cy="569164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15">
            <a:extLst>
              <a:ext uri="{FF2B5EF4-FFF2-40B4-BE49-F238E27FC236}">
                <a16:creationId xmlns:a16="http://schemas.microsoft.com/office/drawing/2014/main" id="{A201FF42-1468-4683-8168-7FC214D1D9D1}"/>
              </a:ext>
            </a:extLst>
          </p:cNvPr>
          <p:cNvSpPr/>
          <p:nvPr/>
        </p:nvSpPr>
        <p:spPr>
          <a:xfrm>
            <a:off x="474412" y="970411"/>
            <a:ext cx="11140646" cy="539773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82;p5">
            <a:extLst>
              <a:ext uri="{FF2B5EF4-FFF2-40B4-BE49-F238E27FC236}">
                <a16:creationId xmlns:a16="http://schemas.microsoft.com/office/drawing/2014/main" id="{21F3CA5B-E631-71C9-7FD3-83D7D8775A46}"/>
              </a:ext>
            </a:extLst>
          </p:cNvPr>
          <p:cNvSpPr txBox="1"/>
          <p:nvPr/>
        </p:nvSpPr>
        <p:spPr>
          <a:xfrm>
            <a:off x="885987" y="1179908"/>
            <a:ext cx="4203211"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600" b="1">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Revenue Prediction for Superhost Listings</a:t>
            </a:r>
          </a:p>
        </p:txBody>
      </p:sp>
      <p:sp>
        <p:nvSpPr>
          <p:cNvPr id="7" name="TextBox 6">
            <a:extLst>
              <a:ext uri="{FF2B5EF4-FFF2-40B4-BE49-F238E27FC236}">
                <a16:creationId xmlns:a16="http://schemas.microsoft.com/office/drawing/2014/main" id="{042B5C99-2E4D-11B3-3680-0E386099FAF6}"/>
              </a:ext>
            </a:extLst>
          </p:cNvPr>
          <p:cNvSpPr txBox="1"/>
          <p:nvPr/>
        </p:nvSpPr>
        <p:spPr>
          <a:xfrm>
            <a:off x="663996" y="5042281"/>
            <a:ext cx="4543992" cy="738664"/>
          </a:xfrm>
          <a:prstGeom prst="rect">
            <a:avLst/>
          </a:prstGeom>
          <a:noFill/>
        </p:spPr>
        <p:txBody>
          <a:bodyPr wrap="square">
            <a:spAutoFit/>
          </a:bodyPr>
          <a:lstStyle/>
          <a:p>
            <a:pPr marL="0" marR="0" lvl="0" indent="0" algn="ctr" rtl="0">
              <a:spcBef>
                <a:spcPts val="0"/>
              </a:spcBef>
              <a:spcAft>
                <a:spcPts val="0"/>
              </a:spcAft>
              <a:buNone/>
            </a:pPr>
            <a:r>
              <a:rPr lang="en-IN" sz="14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rPr>
              <a:t>Predicts the revenue for listings managed by Airbnb superhosts to understand the revenue potential of properties under the management of superhosts</a:t>
            </a:r>
            <a:endParaRPr lang="en-IN" sz="1400">
              <a:solidFill>
                <a:schemeClr val="accent5">
                  <a:lumMod val="50000"/>
                </a:schemeClr>
              </a:solidFill>
              <a:latin typeface="AirbnbCereal_W_Md Med" panose="020B0602020203020204" pitchFamily="34" charset="0"/>
              <a:ea typeface="AirbnbCereal_W_Md Med" panose="020B0602020203020204" pitchFamily="34" charset="0"/>
              <a:cs typeface="AirbnbCereal_W_Md Med" panose="020B0602020203020204" pitchFamily="34" charset="0"/>
              <a:sym typeface="NTR"/>
            </a:endParaRPr>
          </a:p>
        </p:txBody>
      </p:sp>
      <p:sp>
        <p:nvSpPr>
          <p:cNvPr id="8" name="Google Shape;382;p5">
            <a:extLst>
              <a:ext uri="{FF2B5EF4-FFF2-40B4-BE49-F238E27FC236}">
                <a16:creationId xmlns:a16="http://schemas.microsoft.com/office/drawing/2014/main" id="{8F06482E-2B66-F559-3F0A-B9D64C2BD1CE}"/>
              </a:ext>
            </a:extLst>
          </p:cNvPr>
          <p:cNvSpPr txBox="1"/>
          <p:nvPr/>
        </p:nvSpPr>
        <p:spPr>
          <a:xfrm>
            <a:off x="1348148" y="5996048"/>
            <a:ext cx="3175688" cy="21544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400" b="1">
                <a:solidFill>
                  <a:schemeClr val="accent2"/>
                </a:solidFill>
                <a:latin typeface="AirbnbCereal_W_Md Med" panose="020B0602020203020204" pitchFamily="34" charset="0"/>
                <a:ea typeface="AirbnbCereal_W_Md Med" panose="020B0602020203020204" pitchFamily="34" charset="0"/>
                <a:cs typeface="AirbnbCereal_W_Md Med" panose="020B0602020203020204" pitchFamily="34" charset="0"/>
              </a:rPr>
              <a:t>Regression Model </a:t>
            </a:r>
          </a:p>
        </p:txBody>
      </p:sp>
      <p:graphicFrame>
        <p:nvGraphicFramePr>
          <p:cNvPr id="11" name="Table 10">
            <a:extLst>
              <a:ext uri="{FF2B5EF4-FFF2-40B4-BE49-F238E27FC236}">
                <a16:creationId xmlns:a16="http://schemas.microsoft.com/office/drawing/2014/main" id="{A0337E83-9D07-0C31-8E8F-527577B90AC1}"/>
              </a:ext>
            </a:extLst>
          </p:cNvPr>
          <p:cNvGraphicFramePr>
            <a:graphicFrameLocks noGrp="1"/>
          </p:cNvGraphicFramePr>
          <p:nvPr>
            <p:extLst>
              <p:ext uri="{D42A27DB-BD31-4B8C-83A1-F6EECF244321}">
                <p14:modId xmlns:p14="http://schemas.microsoft.com/office/powerpoint/2010/main" val="800072540"/>
              </p:ext>
            </p:extLst>
          </p:nvPr>
        </p:nvGraphicFramePr>
        <p:xfrm>
          <a:off x="5989913" y="2107830"/>
          <a:ext cx="5445760" cy="2643876"/>
        </p:xfrm>
        <a:graphic>
          <a:graphicData uri="http://schemas.openxmlformats.org/drawingml/2006/table">
            <a:tbl>
              <a:tblPr firstRow="1" bandRow="1">
                <a:tableStyleId>{B301B821-A1FF-4177-AEE7-76D212191A09}</a:tableStyleId>
              </a:tblPr>
              <a:tblGrid>
                <a:gridCol w="2722880">
                  <a:extLst>
                    <a:ext uri="{9D8B030D-6E8A-4147-A177-3AD203B41FA5}">
                      <a16:colId xmlns:a16="http://schemas.microsoft.com/office/drawing/2014/main" val="510076068"/>
                    </a:ext>
                  </a:extLst>
                </a:gridCol>
                <a:gridCol w="2722880">
                  <a:extLst>
                    <a:ext uri="{9D8B030D-6E8A-4147-A177-3AD203B41FA5}">
                      <a16:colId xmlns:a16="http://schemas.microsoft.com/office/drawing/2014/main" val="1656069298"/>
                    </a:ext>
                  </a:extLst>
                </a:gridCol>
              </a:tblGrid>
              <a:tr h="370840">
                <a:tc>
                  <a:txBody>
                    <a:bodyPr/>
                    <a:lstStyle/>
                    <a:p>
                      <a:r>
                        <a:rPr lang="en-US" sz="1600"/>
                        <a:t>Positive Drivers</a:t>
                      </a:r>
                    </a:p>
                  </a:txBody>
                  <a:tcPr/>
                </a:tc>
                <a:tc>
                  <a:txBody>
                    <a:bodyPr/>
                    <a:lstStyle/>
                    <a:p>
                      <a:r>
                        <a:rPr lang="en-US" sz="1600"/>
                        <a:t>Negative Drivers</a:t>
                      </a:r>
                    </a:p>
                  </a:txBody>
                  <a:tcPr/>
                </a:tc>
                <a:extLst>
                  <a:ext uri="{0D108BD9-81ED-4DB2-BD59-A6C34878D82A}">
                    <a16:rowId xmlns:a16="http://schemas.microsoft.com/office/drawing/2014/main" val="3564256901"/>
                  </a:ext>
                </a:extLst>
              </a:tr>
              <a:tr h="370840">
                <a:tc>
                  <a:txBody>
                    <a:bodyPr/>
                    <a:lstStyle/>
                    <a:p>
                      <a:r>
                        <a:rPr lang="en-US" sz="1600">
                          <a:solidFill>
                            <a:srgbClr val="808080"/>
                          </a:solidFill>
                        </a:rPr>
                        <a:t>Booked_days</a:t>
                      </a:r>
                    </a:p>
                  </a:txBody>
                  <a:tcPr/>
                </a:tc>
                <a:tc>
                  <a:txBody>
                    <a:bodyPr/>
                    <a:lstStyle/>
                    <a:p>
                      <a:r>
                        <a:rPr lang="en-US" sz="1600">
                          <a:solidFill>
                            <a:srgbClr val="808080"/>
                          </a:solidFill>
                        </a:rPr>
                        <a:t>Prev_booked_days</a:t>
                      </a:r>
                    </a:p>
                  </a:txBody>
                  <a:tcPr/>
                </a:tc>
                <a:extLst>
                  <a:ext uri="{0D108BD9-81ED-4DB2-BD59-A6C34878D82A}">
                    <a16:rowId xmlns:a16="http://schemas.microsoft.com/office/drawing/2014/main" val="354134270"/>
                  </a:ext>
                </a:extLst>
              </a:tr>
              <a:tr h="370840">
                <a:tc>
                  <a:txBody>
                    <a:bodyPr/>
                    <a:lstStyle/>
                    <a:p>
                      <a:r>
                        <a:rPr lang="en-US" sz="1600">
                          <a:solidFill>
                            <a:srgbClr val="808080"/>
                          </a:solidFill>
                        </a:rPr>
                        <a:t>Booked_days_avePrice</a:t>
                      </a:r>
                    </a:p>
                  </a:txBody>
                  <a:tcPr/>
                </a:tc>
                <a:tc>
                  <a:txBody>
                    <a:bodyPr/>
                    <a:lstStyle/>
                    <a:p>
                      <a:r>
                        <a:rPr lang="en-US" sz="1600">
                          <a:solidFill>
                            <a:srgbClr val="808080"/>
                          </a:solidFill>
                        </a:rPr>
                        <a:t>Minimum_Stay</a:t>
                      </a:r>
                    </a:p>
                  </a:txBody>
                  <a:tcPr/>
                </a:tc>
                <a:extLst>
                  <a:ext uri="{0D108BD9-81ED-4DB2-BD59-A6C34878D82A}">
                    <a16:rowId xmlns:a16="http://schemas.microsoft.com/office/drawing/2014/main" val="2706331921"/>
                  </a:ext>
                </a:extLst>
              </a:tr>
              <a:tr h="370840">
                <a:tc>
                  <a:txBody>
                    <a:bodyPr/>
                    <a:lstStyle/>
                    <a:p>
                      <a:r>
                        <a:rPr lang="en-US" sz="1600">
                          <a:solidFill>
                            <a:srgbClr val="808080"/>
                          </a:solidFill>
                        </a:rPr>
                        <a:t>Cleaning Fee(USD)</a:t>
                      </a:r>
                    </a:p>
                  </a:txBody>
                  <a:tcPr/>
                </a:tc>
                <a:tc>
                  <a:txBody>
                    <a:bodyPr/>
                    <a:lstStyle/>
                    <a:p>
                      <a:pPr lvl="0">
                        <a:buNone/>
                      </a:pPr>
                      <a:r>
                        <a:rPr lang="en-US" sz="1600" u="none" strike="noStrike" noProof="0">
                          <a:solidFill>
                            <a:srgbClr val="808080"/>
                          </a:solidFill>
                        </a:rPr>
                        <a:t>prev_available_days_aveListedPrice</a:t>
                      </a:r>
                      <a:endParaRPr lang="en-US" sz="1600">
                        <a:solidFill>
                          <a:srgbClr val="808080"/>
                        </a:solidFill>
                      </a:endParaRPr>
                    </a:p>
                  </a:txBody>
                  <a:tcPr/>
                </a:tc>
                <a:extLst>
                  <a:ext uri="{0D108BD9-81ED-4DB2-BD59-A6C34878D82A}">
                    <a16:rowId xmlns:a16="http://schemas.microsoft.com/office/drawing/2014/main" val="2374563256"/>
                  </a:ext>
                </a:extLst>
              </a:tr>
              <a:tr h="370840">
                <a:tc>
                  <a:txBody>
                    <a:bodyPr/>
                    <a:lstStyle/>
                    <a:p>
                      <a:r>
                        <a:rPr lang="en-US" sz="1600">
                          <a:solidFill>
                            <a:srgbClr val="808080"/>
                          </a:solidFill>
                        </a:rPr>
                        <a:t>Bedrooms</a:t>
                      </a:r>
                    </a:p>
                  </a:txBody>
                  <a:tcPr/>
                </a:tc>
                <a:tc>
                  <a:txBody>
                    <a:bodyPr/>
                    <a:lstStyle/>
                    <a:p>
                      <a:pPr lvl="0">
                        <a:buNone/>
                      </a:pPr>
                      <a:r>
                        <a:rPr lang="en-US" sz="1600" u="none" strike="noStrike" noProof="0">
                          <a:solidFill>
                            <a:srgbClr val="808080"/>
                          </a:solidFill>
                        </a:rPr>
                        <a:t>Number of Reviews</a:t>
                      </a:r>
                      <a:endParaRPr lang="en-US" sz="1600">
                        <a:solidFill>
                          <a:srgbClr val="808080"/>
                        </a:solidFill>
                      </a:endParaRPr>
                    </a:p>
                  </a:txBody>
                  <a:tcPr/>
                </a:tc>
                <a:extLst>
                  <a:ext uri="{0D108BD9-81ED-4DB2-BD59-A6C34878D82A}">
                    <a16:rowId xmlns:a16="http://schemas.microsoft.com/office/drawing/2014/main" val="3006688157"/>
                  </a:ext>
                </a:extLst>
              </a:tr>
              <a:tr h="581396">
                <a:tc>
                  <a:txBody>
                    <a:bodyPr/>
                    <a:lstStyle/>
                    <a:p>
                      <a:r>
                        <a:rPr lang="en-US" sz="1600">
                          <a:solidFill>
                            <a:srgbClr val="808080"/>
                          </a:solidFill>
                        </a:rPr>
                        <a:t>Prev_revenue</a:t>
                      </a:r>
                    </a:p>
                  </a:txBody>
                  <a:tcPr/>
                </a:tc>
                <a:tc>
                  <a:txBody>
                    <a:bodyPr/>
                    <a:lstStyle/>
                    <a:p>
                      <a:pPr lvl="0">
                        <a:buNone/>
                      </a:pPr>
                      <a:r>
                        <a:rPr lang="en-US" sz="1600" u="none" strike="noStrike" noProof="0">
                          <a:solidFill>
                            <a:srgbClr val="808080"/>
                          </a:solidFill>
                        </a:rPr>
                        <a:t>prop_5_StarReviews_pastYear</a:t>
                      </a:r>
                      <a:endParaRPr lang="en-US" sz="1600">
                        <a:solidFill>
                          <a:srgbClr val="808080"/>
                        </a:solidFill>
                      </a:endParaRPr>
                    </a:p>
                  </a:txBody>
                  <a:tcPr/>
                </a:tc>
                <a:extLst>
                  <a:ext uri="{0D108BD9-81ED-4DB2-BD59-A6C34878D82A}">
                    <a16:rowId xmlns:a16="http://schemas.microsoft.com/office/drawing/2014/main" val="2244668889"/>
                  </a:ext>
                </a:extLst>
              </a:tr>
            </a:tbl>
          </a:graphicData>
        </a:graphic>
      </p:graphicFrame>
      <p:pic>
        <p:nvPicPr>
          <p:cNvPr id="13" name="Picture 12" descr="A screenshot of a computer code&#10;&#10;Description automatically generated">
            <a:extLst>
              <a:ext uri="{FF2B5EF4-FFF2-40B4-BE49-F238E27FC236}">
                <a16:creationId xmlns:a16="http://schemas.microsoft.com/office/drawing/2014/main" id="{00D8FCC5-37B0-8C7A-983F-B183B2640AFE}"/>
              </a:ext>
            </a:extLst>
          </p:cNvPr>
          <p:cNvPicPr>
            <a:picLocks noChangeAspect="1"/>
          </p:cNvPicPr>
          <p:nvPr/>
        </p:nvPicPr>
        <p:blipFill>
          <a:blip r:embed="rId2"/>
          <a:stretch>
            <a:fillRect/>
          </a:stretch>
        </p:blipFill>
        <p:spPr>
          <a:xfrm>
            <a:off x="884712" y="1451223"/>
            <a:ext cx="4227615" cy="124402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F21A4F2F-C2B2-5F87-2A65-9BC5C13EEA96}"/>
              </a:ext>
            </a:extLst>
          </p:cNvPr>
          <p:cNvPicPr>
            <a:picLocks noChangeAspect="1"/>
          </p:cNvPicPr>
          <p:nvPr/>
        </p:nvPicPr>
        <p:blipFill>
          <a:blip r:embed="rId3"/>
          <a:stretch>
            <a:fillRect/>
          </a:stretch>
        </p:blipFill>
        <p:spPr>
          <a:xfrm>
            <a:off x="884712" y="2782186"/>
            <a:ext cx="4188031" cy="2144693"/>
          </a:xfrm>
          <a:prstGeom prst="rect">
            <a:avLst/>
          </a:prstGeom>
        </p:spPr>
      </p:pic>
    </p:spTree>
    <p:extLst>
      <p:ext uri="{BB962C8B-B14F-4D97-AF65-F5344CB8AC3E}">
        <p14:creationId xmlns:p14="http://schemas.microsoft.com/office/powerpoint/2010/main" val="371800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E01108-B219-C42E-61C5-50BAE48D3764}"/>
              </a:ext>
            </a:extLst>
          </p:cNvPr>
          <p:cNvSpPr txBox="1">
            <a:spLocks/>
          </p:cNvSpPr>
          <p:nvPr/>
        </p:nvSpPr>
        <p:spPr>
          <a:xfrm>
            <a:off x="312892" y="227963"/>
            <a:ext cx="11518324" cy="6240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rPr>
              <a:t>Host Behaviour Shifts</a:t>
            </a:r>
            <a:endParaRPr lang="en-US" sz="4000">
              <a:solidFill>
                <a:schemeClr val="accent1"/>
              </a:solidFill>
              <a:latin typeface="AirbnbCereal_W_Md Med" panose="020B0602020203020204" pitchFamily="34" charset="0"/>
              <a:ea typeface="AirbnbCereal_W_Md Med" panose="020B0602020203020204" pitchFamily="34" charset="0"/>
              <a:cs typeface="AirbnbCereal_W_Md Med" panose="020B0602020203020204" pitchFamily="34" charset="0"/>
            </a:endParaRPr>
          </a:p>
        </p:txBody>
      </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BABF41D5-24CB-1FC8-E198-1B9EBEB0785F}"/>
                  </a:ext>
                </a:extLst>
              </p:cNvPr>
              <p:cNvGraphicFramePr>
                <a:graphicFrameLocks noChangeAspect="1"/>
              </p:cNvGraphicFramePr>
              <p:nvPr>
                <p:extLst>
                  <p:ext uri="{D42A27DB-BD31-4B8C-83A1-F6EECF244321}">
                    <p14:modId xmlns:p14="http://schemas.microsoft.com/office/powerpoint/2010/main" val="3361706718"/>
                  </p:ext>
                </p:extLst>
              </p:nvPr>
            </p:nvGraphicFramePr>
            <p:xfrm>
              <a:off x="186161" y="2237077"/>
              <a:ext cx="3826788" cy="2152568"/>
            </p:xfrm>
            <a:graphic>
              <a:graphicData uri="http://schemas.microsoft.com/office/powerpoint/2016/slidezoom">
                <pslz:sldZm>
                  <pslz:sldZmObj sldId="310" cId="601986255">
                    <pslz:zmPr id="{C9589343-0D36-47AF-917F-F1047DC738DB}" returnToParent="0" transitionDur="1000">
                      <p166:blipFill xmlns:p166="http://schemas.microsoft.com/office/powerpoint/2016/6/main">
                        <a:blip r:embed="rId2"/>
                        <a:stretch>
                          <a:fillRect/>
                        </a:stretch>
                      </p166:blipFill>
                      <p166:spPr xmlns:p166="http://schemas.microsoft.com/office/powerpoint/2016/6/main">
                        <a:xfrm>
                          <a:off x="0" y="0"/>
                          <a:ext cx="3826788" cy="2152568"/>
                        </a:xfrm>
                        <a:prstGeom prst="rect">
                          <a:avLst/>
                        </a:prstGeom>
                        <a:ln w="3175">
                          <a:solidFill>
                            <a:schemeClr val="accent5">
                              <a:lumMod val="75000"/>
                            </a:schemeClr>
                          </a:solidFill>
                        </a:ln>
                      </p166:spPr>
                    </pslz:zmPr>
                  </pslz:sldZmObj>
                </pslz:sldZm>
              </a:graphicData>
            </a:graphic>
          </p:graphicFrame>
        </mc:Choice>
        <mc:Fallback xmlns="">
          <p:pic>
            <p:nvPicPr>
              <p:cNvPr id="20" name="Slide Zoom 19">
                <a:hlinkClick r:id="rId3" action="ppaction://hlinksldjump"/>
                <a:extLst>
                  <a:ext uri="{FF2B5EF4-FFF2-40B4-BE49-F238E27FC236}">
                    <a16:creationId xmlns:a16="http://schemas.microsoft.com/office/drawing/2014/main" id="{BABF41D5-24CB-1FC8-E198-1B9EBEB0785F}"/>
                  </a:ext>
                </a:extLst>
              </p:cNvPr>
              <p:cNvPicPr>
                <a:picLocks noGrp="1" noRot="1" noChangeAspect="1" noMove="1" noResize="1" noEditPoints="1" noAdjustHandles="1" noChangeArrowheads="1" noChangeShapeType="1"/>
              </p:cNvPicPr>
              <p:nvPr/>
            </p:nvPicPr>
            <p:blipFill>
              <a:blip r:embed="rId4"/>
              <a:stretch>
                <a:fillRect/>
              </a:stretch>
            </p:blipFill>
            <p:spPr>
              <a:xfrm>
                <a:off x="186161" y="2237077"/>
                <a:ext cx="3826788" cy="2152568"/>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975B4697-553C-DEEE-99C1-A4FD52AFF4DC}"/>
                  </a:ext>
                </a:extLst>
              </p:cNvPr>
              <p:cNvGraphicFramePr>
                <a:graphicFrameLocks noChangeAspect="1"/>
              </p:cNvGraphicFramePr>
              <p:nvPr>
                <p:extLst>
                  <p:ext uri="{D42A27DB-BD31-4B8C-83A1-F6EECF244321}">
                    <p14:modId xmlns:p14="http://schemas.microsoft.com/office/powerpoint/2010/main" val="3776128006"/>
                  </p:ext>
                </p:extLst>
              </p:nvPr>
            </p:nvGraphicFramePr>
            <p:xfrm>
              <a:off x="4165336" y="2237077"/>
              <a:ext cx="3826788" cy="2152568"/>
            </p:xfrm>
            <a:graphic>
              <a:graphicData uri="http://schemas.microsoft.com/office/powerpoint/2016/slidezoom">
                <pslz:sldZm>
                  <pslz:sldZmObj sldId="311" cId="2883851452">
                    <pslz:zmPr id="{A2B53690-94CA-4B8F-A63E-48ADB6102692}" returnToParent="0" transitionDur="1000">
                      <p166:blipFill xmlns:p166="http://schemas.microsoft.com/office/powerpoint/2016/6/main">
                        <a:blip r:embed="rId5"/>
                        <a:stretch>
                          <a:fillRect/>
                        </a:stretch>
                      </p166:blipFill>
                      <p166:spPr xmlns:p166="http://schemas.microsoft.com/office/powerpoint/2016/6/main">
                        <a:xfrm>
                          <a:off x="0" y="0"/>
                          <a:ext cx="3826788" cy="2152568"/>
                        </a:xfrm>
                        <a:prstGeom prst="rect">
                          <a:avLst/>
                        </a:prstGeom>
                        <a:ln w="3175">
                          <a:solidFill>
                            <a:schemeClr val="accent5">
                              <a:lumMod val="75000"/>
                            </a:schemeClr>
                          </a:solidFill>
                        </a:ln>
                      </p166:spPr>
                    </pslz:zmPr>
                  </pslz:sldZmObj>
                </pslz:sldZm>
              </a:graphicData>
            </a:graphic>
          </p:graphicFrame>
        </mc:Choice>
        <mc:Fallback xmlns="">
          <p:pic>
            <p:nvPicPr>
              <p:cNvPr id="22" name="Slide Zoom 21">
                <a:hlinkClick r:id="rId6" action="ppaction://hlinksldjump"/>
                <a:extLst>
                  <a:ext uri="{FF2B5EF4-FFF2-40B4-BE49-F238E27FC236}">
                    <a16:creationId xmlns:a16="http://schemas.microsoft.com/office/drawing/2014/main" id="{975B4697-553C-DEEE-99C1-A4FD52AFF4DC}"/>
                  </a:ext>
                </a:extLst>
              </p:cNvPr>
              <p:cNvPicPr>
                <a:picLocks noGrp="1" noRot="1" noChangeAspect="1" noMove="1" noResize="1" noEditPoints="1" noAdjustHandles="1" noChangeArrowheads="1" noChangeShapeType="1"/>
              </p:cNvPicPr>
              <p:nvPr/>
            </p:nvPicPr>
            <p:blipFill>
              <a:blip r:embed="rId7"/>
              <a:stretch>
                <a:fillRect/>
              </a:stretch>
            </p:blipFill>
            <p:spPr>
              <a:xfrm>
                <a:off x="4165336" y="2237077"/>
                <a:ext cx="3826788" cy="2152568"/>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D4E1A021-CBD8-1C8D-5195-1ADDC7904BDA}"/>
                  </a:ext>
                </a:extLst>
              </p:cNvPr>
              <p:cNvGraphicFramePr>
                <a:graphicFrameLocks noChangeAspect="1"/>
              </p:cNvGraphicFramePr>
              <p:nvPr>
                <p:extLst>
                  <p:ext uri="{D42A27DB-BD31-4B8C-83A1-F6EECF244321}">
                    <p14:modId xmlns:p14="http://schemas.microsoft.com/office/powerpoint/2010/main" val="1836617349"/>
                  </p:ext>
                </p:extLst>
              </p:nvPr>
            </p:nvGraphicFramePr>
            <p:xfrm>
              <a:off x="8085812" y="2237077"/>
              <a:ext cx="3826788" cy="2152568"/>
            </p:xfrm>
            <a:graphic>
              <a:graphicData uri="http://schemas.microsoft.com/office/powerpoint/2016/slidezoom">
                <pslz:sldZm>
                  <pslz:sldZmObj sldId="312" cId="447174464">
                    <pslz:zmPr id="{93162D37-47F4-4838-9C45-4ED26BCBD7E0}" returnToParent="0" transitionDur="1000">
                      <p166:blipFill xmlns:p166="http://schemas.microsoft.com/office/powerpoint/2016/6/main">
                        <a:blip r:embed="rId8"/>
                        <a:stretch>
                          <a:fillRect/>
                        </a:stretch>
                      </p166:blipFill>
                      <p166:spPr xmlns:p166="http://schemas.microsoft.com/office/powerpoint/2016/6/main">
                        <a:xfrm>
                          <a:off x="0" y="0"/>
                          <a:ext cx="3826788" cy="2152568"/>
                        </a:xfrm>
                        <a:prstGeom prst="rect">
                          <a:avLst/>
                        </a:prstGeom>
                        <a:ln w="3175">
                          <a:solidFill>
                            <a:schemeClr val="accent5">
                              <a:lumMod val="75000"/>
                            </a:schemeClr>
                          </a:solidFill>
                        </a:ln>
                      </p166:spPr>
                    </pslz:zmPr>
                  </pslz:sldZmObj>
                </pslz:sldZm>
              </a:graphicData>
            </a:graphic>
          </p:graphicFrame>
        </mc:Choice>
        <mc:Fallback xmlns="">
          <p:pic>
            <p:nvPicPr>
              <p:cNvPr id="32" name="Slide Zoom 31">
                <a:hlinkClick r:id="rId9" action="ppaction://hlinksldjump"/>
                <a:extLst>
                  <a:ext uri="{FF2B5EF4-FFF2-40B4-BE49-F238E27FC236}">
                    <a16:creationId xmlns:a16="http://schemas.microsoft.com/office/drawing/2014/main" id="{D4E1A021-CBD8-1C8D-5195-1ADDC7904BDA}"/>
                  </a:ext>
                </a:extLst>
              </p:cNvPr>
              <p:cNvPicPr>
                <a:picLocks noGrp="1" noRot="1" noChangeAspect="1" noMove="1" noResize="1" noEditPoints="1" noAdjustHandles="1" noChangeArrowheads="1" noChangeShapeType="1"/>
              </p:cNvPicPr>
              <p:nvPr/>
            </p:nvPicPr>
            <p:blipFill>
              <a:blip r:embed="rId10"/>
              <a:stretch>
                <a:fillRect/>
              </a:stretch>
            </p:blipFill>
            <p:spPr>
              <a:xfrm>
                <a:off x="8085812" y="2237077"/>
                <a:ext cx="3826788" cy="2152568"/>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CF6AF0DC-EA8E-C4DC-A682-608646304EF0}"/>
                  </a:ext>
                </a:extLst>
              </p:cNvPr>
              <p:cNvGraphicFramePr>
                <a:graphicFrameLocks noChangeAspect="1"/>
              </p:cNvGraphicFramePr>
              <p:nvPr>
                <p:extLst>
                  <p:ext uri="{D42A27DB-BD31-4B8C-83A1-F6EECF244321}">
                    <p14:modId xmlns:p14="http://schemas.microsoft.com/office/powerpoint/2010/main" val="1000515248"/>
                  </p:ext>
                </p:extLst>
              </p:nvPr>
            </p:nvGraphicFramePr>
            <p:xfrm>
              <a:off x="195686" y="4471075"/>
              <a:ext cx="3826788" cy="2152568"/>
            </p:xfrm>
            <a:graphic>
              <a:graphicData uri="http://schemas.microsoft.com/office/powerpoint/2016/slidezoom">
                <pslz:sldZm>
                  <pslz:sldZmObj sldId="313" cId="2565918228">
                    <pslz:zmPr id="{90921DD9-2F05-4D1D-BB85-2C9F9CFFD1D9}" returnToParent="0" transitionDur="1000">
                      <p166:blipFill xmlns:p166="http://schemas.microsoft.com/office/powerpoint/2016/6/main">
                        <a:blip r:embed="rId11"/>
                        <a:stretch>
                          <a:fillRect/>
                        </a:stretch>
                      </p166:blipFill>
                      <p166:spPr xmlns:p166="http://schemas.microsoft.com/office/powerpoint/2016/6/main">
                        <a:xfrm>
                          <a:off x="0" y="0"/>
                          <a:ext cx="3826788" cy="2152568"/>
                        </a:xfrm>
                        <a:prstGeom prst="rect">
                          <a:avLst/>
                        </a:prstGeom>
                        <a:ln w="3175">
                          <a:solidFill>
                            <a:schemeClr val="accent5">
                              <a:lumMod val="75000"/>
                            </a:schemeClr>
                          </a:solidFill>
                        </a:ln>
                      </p166:spPr>
                    </pslz:zmPr>
                  </pslz:sldZmObj>
                </pslz:sldZm>
              </a:graphicData>
            </a:graphic>
          </p:graphicFrame>
        </mc:Choice>
        <mc:Fallback xmlns="">
          <p:pic>
            <p:nvPicPr>
              <p:cNvPr id="34" name="Slide Zoom 33">
                <a:hlinkClick r:id="rId12" action="ppaction://hlinksldjump"/>
                <a:extLst>
                  <a:ext uri="{FF2B5EF4-FFF2-40B4-BE49-F238E27FC236}">
                    <a16:creationId xmlns:a16="http://schemas.microsoft.com/office/drawing/2014/main" id="{CF6AF0DC-EA8E-C4DC-A682-608646304EF0}"/>
                  </a:ext>
                </a:extLst>
              </p:cNvPr>
              <p:cNvPicPr>
                <a:picLocks noGrp="1" noRot="1" noChangeAspect="1" noMove="1" noResize="1" noEditPoints="1" noAdjustHandles="1" noChangeArrowheads="1" noChangeShapeType="1"/>
              </p:cNvPicPr>
              <p:nvPr/>
            </p:nvPicPr>
            <p:blipFill>
              <a:blip r:embed="rId13"/>
              <a:stretch>
                <a:fillRect/>
              </a:stretch>
            </p:blipFill>
            <p:spPr>
              <a:xfrm>
                <a:off x="195686" y="4471075"/>
                <a:ext cx="3826788" cy="2152568"/>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B5497248-17F1-FB23-9CA0-0C9B52BCB623}"/>
                  </a:ext>
                </a:extLst>
              </p:cNvPr>
              <p:cNvGraphicFramePr>
                <a:graphicFrameLocks noChangeAspect="1"/>
              </p:cNvGraphicFramePr>
              <p:nvPr>
                <p:extLst>
                  <p:ext uri="{D42A27DB-BD31-4B8C-83A1-F6EECF244321}">
                    <p14:modId xmlns:p14="http://schemas.microsoft.com/office/powerpoint/2010/main" val="3206002484"/>
                  </p:ext>
                </p:extLst>
              </p:nvPr>
            </p:nvGraphicFramePr>
            <p:xfrm>
              <a:off x="4146712" y="4471075"/>
              <a:ext cx="3804588" cy="2140081"/>
            </p:xfrm>
            <a:graphic>
              <a:graphicData uri="http://schemas.microsoft.com/office/powerpoint/2016/slidezoom">
                <pslz:sldZm>
                  <pslz:sldZmObj sldId="314" cId="3310141308">
                    <pslz:zmPr id="{133EEF87-535E-476E-8219-0544CFF0B733}" returnToParent="0" transitionDur="1000">
                      <p166:blipFill xmlns:p166="http://schemas.microsoft.com/office/powerpoint/2016/6/main">
                        <a:blip r:embed="rId14"/>
                        <a:stretch>
                          <a:fillRect/>
                        </a:stretch>
                      </p166:blipFill>
                      <p166:spPr xmlns:p166="http://schemas.microsoft.com/office/powerpoint/2016/6/main">
                        <a:xfrm>
                          <a:off x="0" y="0"/>
                          <a:ext cx="3804588" cy="2140081"/>
                        </a:xfrm>
                        <a:prstGeom prst="rect">
                          <a:avLst/>
                        </a:prstGeom>
                        <a:ln w="3175">
                          <a:solidFill>
                            <a:schemeClr val="accent5">
                              <a:lumMod val="75000"/>
                            </a:schemeClr>
                          </a:solidFill>
                        </a:ln>
                      </p166:spPr>
                    </pslz:zmPr>
                  </pslz:sldZmObj>
                </pslz:sldZm>
              </a:graphicData>
            </a:graphic>
          </p:graphicFrame>
        </mc:Choice>
        <mc:Fallback xmlns="">
          <p:pic>
            <p:nvPicPr>
              <p:cNvPr id="36" name="Slide Zoom 35">
                <a:hlinkClick r:id="rId15" action="ppaction://hlinksldjump"/>
                <a:extLst>
                  <a:ext uri="{FF2B5EF4-FFF2-40B4-BE49-F238E27FC236}">
                    <a16:creationId xmlns:a16="http://schemas.microsoft.com/office/drawing/2014/main" id="{B5497248-17F1-FB23-9CA0-0C9B52BCB623}"/>
                  </a:ext>
                </a:extLst>
              </p:cNvPr>
              <p:cNvPicPr>
                <a:picLocks noGrp="1" noRot="1" noChangeAspect="1" noMove="1" noResize="1" noEditPoints="1" noAdjustHandles="1" noChangeArrowheads="1" noChangeShapeType="1"/>
              </p:cNvPicPr>
              <p:nvPr/>
            </p:nvPicPr>
            <p:blipFill>
              <a:blip r:embed="rId16"/>
              <a:stretch>
                <a:fillRect/>
              </a:stretch>
            </p:blipFill>
            <p:spPr>
              <a:xfrm>
                <a:off x="4146712" y="4471075"/>
                <a:ext cx="3804588" cy="2140081"/>
              </a:xfrm>
              <a:prstGeom prst="rect">
                <a:avLst/>
              </a:prstGeom>
              <a:ln w="3175">
                <a:solidFill>
                  <a:schemeClr val="accent5">
                    <a:lumMod val="75000"/>
                  </a:schemeClr>
                </a:solidFill>
              </a:ln>
            </p:spPr>
          </p:pic>
        </mc:Fallback>
      </mc:AlternateContent>
      <mc:AlternateContent xmlns:mc="http://schemas.openxmlformats.org/markup-compatibility/2006" xmlns:pslz="http://schemas.microsoft.com/office/powerpoint/2016/slidezoom">
        <mc:Choice Requires="pslz">
          <p:graphicFrame>
            <p:nvGraphicFramePr>
              <p:cNvPr id="38" name="Slide Zoom 37">
                <a:extLst>
                  <a:ext uri="{FF2B5EF4-FFF2-40B4-BE49-F238E27FC236}">
                    <a16:creationId xmlns:a16="http://schemas.microsoft.com/office/drawing/2014/main" id="{21082169-9AA1-DE0E-176D-3DA23FDDBAC4}"/>
                  </a:ext>
                </a:extLst>
              </p:cNvPr>
              <p:cNvGraphicFramePr>
                <a:graphicFrameLocks noChangeAspect="1"/>
              </p:cNvGraphicFramePr>
              <p:nvPr>
                <p:extLst>
                  <p:ext uri="{D42A27DB-BD31-4B8C-83A1-F6EECF244321}">
                    <p14:modId xmlns:p14="http://schemas.microsoft.com/office/powerpoint/2010/main" val="1996973650"/>
                  </p:ext>
                </p:extLst>
              </p:nvPr>
            </p:nvGraphicFramePr>
            <p:xfrm>
              <a:off x="8095338" y="4471075"/>
              <a:ext cx="3826787" cy="2152568"/>
            </p:xfrm>
            <a:graphic>
              <a:graphicData uri="http://schemas.microsoft.com/office/powerpoint/2016/slidezoom">
                <pslz:sldZm>
                  <pslz:sldZmObj sldId="265" cId="3578370121">
                    <pslz:zmPr id="{A05F2068-0C6A-48DF-AEB4-F0E15A0D571F}" returnToParent="0" transitionDur="1000">
                      <p166:blipFill xmlns:p166="http://schemas.microsoft.com/office/powerpoint/2016/6/main">
                        <a:blip r:embed="rId17"/>
                        <a:stretch>
                          <a:fillRect/>
                        </a:stretch>
                      </p166:blipFill>
                      <p166:spPr xmlns:p166="http://schemas.microsoft.com/office/powerpoint/2016/6/main">
                        <a:xfrm>
                          <a:off x="0" y="0"/>
                          <a:ext cx="3826787" cy="2152568"/>
                        </a:xfrm>
                        <a:prstGeom prst="rect">
                          <a:avLst/>
                        </a:prstGeom>
                        <a:ln w="3175">
                          <a:solidFill>
                            <a:schemeClr val="accent5">
                              <a:lumMod val="75000"/>
                            </a:schemeClr>
                          </a:solidFill>
                        </a:ln>
                      </p166:spPr>
                    </pslz:zmPr>
                  </pslz:sldZmObj>
                </pslz:sldZm>
              </a:graphicData>
            </a:graphic>
          </p:graphicFrame>
        </mc:Choice>
        <mc:Fallback xmlns="">
          <p:pic>
            <p:nvPicPr>
              <p:cNvPr id="38" name="Slide Zoom 37">
                <a:hlinkClick r:id="rId18" action="ppaction://hlinksldjump"/>
                <a:extLst>
                  <a:ext uri="{FF2B5EF4-FFF2-40B4-BE49-F238E27FC236}">
                    <a16:creationId xmlns:a16="http://schemas.microsoft.com/office/drawing/2014/main" id="{21082169-9AA1-DE0E-176D-3DA23FDDBAC4}"/>
                  </a:ext>
                </a:extLst>
              </p:cNvPr>
              <p:cNvPicPr>
                <a:picLocks noGrp="1" noRot="1" noChangeAspect="1" noMove="1" noResize="1" noEditPoints="1" noAdjustHandles="1" noChangeArrowheads="1" noChangeShapeType="1"/>
              </p:cNvPicPr>
              <p:nvPr/>
            </p:nvPicPr>
            <p:blipFill>
              <a:blip r:embed="rId19"/>
              <a:stretch>
                <a:fillRect/>
              </a:stretch>
            </p:blipFill>
            <p:spPr>
              <a:xfrm>
                <a:off x="8095338" y="4471075"/>
                <a:ext cx="3826787" cy="2152568"/>
              </a:xfrm>
              <a:prstGeom prst="rect">
                <a:avLst/>
              </a:prstGeom>
              <a:ln w="3175">
                <a:solidFill>
                  <a:schemeClr val="accent5">
                    <a:lumMod val="75000"/>
                  </a:schemeClr>
                </a:solidFill>
              </a:ln>
            </p:spPr>
          </p:pic>
        </mc:Fallback>
      </mc:AlternateContent>
      <p:sp>
        <p:nvSpPr>
          <p:cNvPr id="7" name="TextBox 6">
            <a:extLst>
              <a:ext uri="{FF2B5EF4-FFF2-40B4-BE49-F238E27FC236}">
                <a16:creationId xmlns:a16="http://schemas.microsoft.com/office/drawing/2014/main" id="{00BAA5CC-3ECB-604C-56ED-993E79D81F46}"/>
              </a:ext>
            </a:extLst>
          </p:cNvPr>
          <p:cNvSpPr txBox="1"/>
          <p:nvPr/>
        </p:nvSpPr>
        <p:spPr>
          <a:xfrm>
            <a:off x="360784" y="739945"/>
            <a:ext cx="6096000" cy="646331"/>
          </a:xfrm>
          <a:prstGeom prst="rect">
            <a:avLst/>
          </a:prstGeom>
          <a:noFill/>
        </p:spPr>
        <p:txBody>
          <a:bodyPr wrap="square">
            <a:spAutoFit/>
          </a:bodyPr>
          <a:lstStyle/>
          <a:p>
            <a:r>
              <a:rPr lang="en-IN" sz="18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Let’s look at the history of Hosts vs </a:t>
            </a:r>
            <a:r>
              <a:rPr lang="en-IN" sz="1800" err="1">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Superhosts</a:t>
            </a:r>
            <a:r>
              <a:rPr lang="en-IN" sz="1800">
                <a:solidFill>
                  <a:schemeClr val="accent4"/>
                </a:solidFill>
                <a:latin typeface="AirbnbCereal_W_Md Med" panose="020B0602020203020204" pitchFamily="34" charset="0"/>
                <a:ea typeface="AirbnbCereal_W_Md Med" panose="020B0602020203020204" pitchFamily="34" charset="0"/>
                <a:cs typeface="AirbnbCereal_W_Md Med" panose="020B0602020203020204" pitchFamily="34" charset="0"/>
              </a:rPr>
              <a:t> dynamics</a:t>
            </a:r>
            <a:endParaRPr lang="en-US">
              <a:solidFill>
                <a:schemeClr val="accent4"/>
              </a:solidFill>
            </a:endParaRPr>
          </a:p>
        </p:txBody>
      </p:sp>
      <p:pic>
        <p:nvPicPr>
          <p:cNvPr id="42" name="Picture 41">
            <a:extLst>
              <a:ext uri="{FF2B5EF4-FFF2-40B4-BE49-F238E27FC236}">
                <a16:creationId xmlns:a16="http://schemas.microsoft.com/office/drawing/2014/main" id="{FBDE1B00-CA09-04FB-400F-B8CBAA425ECC}"/>
              </a:ext>
            </a:extLst>
          </p:cNvPr>
          <p:cNvPicPr>
            <a:picLocks noChangeAspect="1"/>
          </p:cNvPicPr>
          <p:nvPr/>
        </p:nvPicPr>
        <p:blipFill>
          <a:blip r:embed="rId20"/>
          <a:stretch>
            <a:fillRect/>
          </a:stretch>
        </p:blipFill>
        <p:spPr>
          <a:xfrm>
            <a:off x="186161" y="1121765"/>
            <a:ext cx="2750993" cy="930098"/>
          </a:xfrm>
          <a:prstGeom prst="rect">
            <a:avLst/>
          </a:prstGeom>
        </p:spPr>
      </p:pic>
      <p:pic>
        <p:nvPicPr>
          <p:cNvPr id="44" name="Picture 43">
            <a:extLst>
              <a:ext uri="{FF2B5EF4-FFF2-40B4-BE49-F238E27FC236}">
                <a16:creationId xmlns:a16="http://schemas.microsoft.com/office/drawing/2014/main" id="{B0C01ADF-1281-9889-DFDB-A2CEEB5F0B6D}"/>
              </a:ext>
            </a:extLst>
          </p:cNvPr>
          <p:cNvPicPr>
            <a:picLocks noChangeAspect="1"/>
          </p:cNvPicPr>
          <p:nvPr/>
        </p:nvPicPr>
        <p:blipFill>
          <a:blip r:embed="rId21"/>
          <a:stretch>
            <a:fillRect/>
          </a:stretch>
        </p:blipFill>
        <p:spPr>
          <a:xfrm>
            <a:off x="3284179" y="1121765"/>
            <a:ext cx="2750993" cy="955206"/>
          </a:xfrm>
          <a:prstGeom prst="rect">
            <a:avLst/>
          </a:prstGeom>
        </p:spPr>
      </p:pic>
      <p:pic>
        <p:nvPicPr>
          <p:cNvPr id="46" name="Picture 45">
            <a:extLst>
              <a:ext uri="{FF2B5EF4-FFF2-40B4-BE49-F238E27FC236}">
                <a16:creationId xmlns:a16="http://schemas.microsoft.com/office/drawing/2014/main" id="{AE1F8D24-96EF-6EFF-8BDF-6243618CA026}"/>
              </a:ext>
            </a:extLst>
          </p:cNvPr>
          <p:cNvPicPr>
            <a:picLocks noChangeAspect="1"/>
          </p:cNvPicPr>
          <p:nvPr/>
        </p:nvPicPr>
        <p:blipFill>
          <a:blip r:embed="rId22"/>
          <a:stretch>
            <a:fillRect/>
          </a:stretch>
        </p:blipFill>
        <p:spPr>
          <a:xfrm>
            <a:off x="6187559" y="1105415"/>
            <a:ext cx="2750993" cy="942470"/>
          </a:xfrm>
          <a:prstGeom prst="rect">
            <a:avLst/>
          </a:prstGeom>
        </p:spPr>
      </p:pic>
      <p:pic>
        <p:nvPicPr>
          <p:cNvPr id="48" name="Picture 47">
            <a:extLst>
              <a:ext uri="{FF2B5EF4-FFF2-40B4-BE49-F238E27FC236}">
                <a16:creationId xmlns:a16="http://schemas.microsoft.com/office/drawing/2014/main" id="{4E3D8AE7-0FB7-2E09-F910-AC8C50A8D60E}"/>
              </a:ext>
            </a:extLst>
          </p:cNvPr>
          <p:cNvPicPr>
            <a:picLocks noChangeAspect="1"/>
          </p:cNvPicPr>
          <p:nvPr/>
        </p:nvPicPr>
        <p:blipFill>
          <a:blip r:embed="rId23"/>
          <a:stretch>
            <a:fillRect/>
          </a:stretch>
        </p:blipFill>
        <p:spPr>
          <a:xfrm>
            <a:off x="9285577" y="1130328"/>
            <a:ext cx="2745662" cy="994119"/>
          </a:xfrm>
          <a:prstGeom prst="rect">
            <a:avLst/>
          </a:prstGeom>
        </p:spPr>
      </p:pic>
    </p:spTree>
    <p:extLst>
      <p:ext uri="{BB962C8B-B14F-4D97-AF65-F5344CB8AC3E}">
        <p14:creationId xmlns:p14="http://schemas.microsoft.com/office/powerpoint/2010/main" val="246944767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385B"/>
      </a:accent1>
      <a:accent2>
        <a:srgbClr val="08A499"/>
      </a:accent2>
      <a:accent3>
        <a:srgbClr val="FB642C"/>
      </a:accent3>
      <a:accent4>
        <a:srgbClr val="484848"/>
      </a:accent4>
      <a:accent5>
        <a:srgbClr val="75757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4</Notes>
  <HiddenSlides>6</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Siddhant Treasure</dc:creator>
  <cp:revision>2</cp:revision>
  <dcterms:created xsi:type="dcterms:W3CDTF">2023-12-08T18:11:22Z</dcterms:created>
  <dcterms:modified xsi:type="dcterms:W3CDTF">2024-01-06T03:29:29Z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2023-12-08T18:44:44Z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16ed7cb0-773f-4bb0-b647-2be84d9af515</vt:lpwstr>
  </property>
  <property fmtid="{D5CDD505-2E9C-101B-9397-08002B2CF9AE}" pid="8" name="MSIP_Label_4044bd30-2ed7-4c9d-9d12-46200872a97b_ContentBits">
    <vt:lpwstr>0</vt:lpwstr>
  </property>
</Properties>
</file>